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FBEAC-DA0A-41B6-A9A8-46137B40E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D9933-700A-4521-B37D-90406711A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4807E-BC9A-4869-9F1F-17B9529D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D04-993A-42D7-B04C-A07F54D85168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3659A-B9E7-43D3-8C9E-EDAD1F06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722C1-3148-4716-90D3-8F6FA3F99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BBE-EE1D-4456-9C3E-E1CCB24E7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44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DAC4F-1D8D-4EFF-8BBC-D6B77AB7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9CA3F-CF2F-4C4D-8E93-9519FA646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C3905-8F56-4B25-875E-C58EC3884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D04-993A-42D7-B04C-A07F54D85168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481C9-8AB4-40F5-9F59-8458D7FE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0B989-D94B-46FE-B528-F286F0876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BBE-EE1D-4456-9C3E-E1CCB24E7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82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3CBFB4-B72A-430F-849E-25B31C9ADF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422C46-887A-4B75-875B-BB15718C4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36EC3-6F6F-4A30-8AAA-425BF9461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D04-993A-42D7-B04C-A07F54D85168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FBAEB-A282-4873-A380-091A0A7A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F0F31-300B-40DB-B38A-0B3279BE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BBE-EE1D-4456-9C3E-E1CCB24E7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4CB94-4CF6-42B5-A2A3-64C9C27C5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570-7519-43AC-9E0B-18C32159C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D24E9-6A9C-41E2-94F5-D5C1A2B3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D04-993A-42D7-B04C-A07F54D85168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FA1E0-43E6-4576-BC1E-A8CD26608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98F0D-3C0F-4741-8C36-BC76213B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BBE-EE1D-4456-9C3E-E1CCB24E7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37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2F73C-29CD-4708-AA35-67FEF4CDB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1D68E-1E6E-4213-892A-3C1DE9A91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1E2B3-0AF6-4776-977E-25B0423C0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D04-993A-42D7-B04C-A07F54D85168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4815B-FB44-4421-98EC-EB1DE5AC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F6BBE-B534-4BD8-B6CB-1FFA3BD3E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BBE-EE1D-4456-9C3E-E1CCB24E7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628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AE107-28F3-4CEC-90EB-E3186EC96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051F0-E09C-4533-A206-D1EAC160C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A08DB-BB98-4CAD-A68D-276BC082D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65E6F-CCAE-4251-9A04-42CE2F875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D04-993A-42D7-B04C-A07F54D85168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D9878-CAB0-4378-859D-4B898DDAA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23530-DC81-4CC7-AFC9-65BB89A0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BBE-EE1D-4456-9C3E-E1CCB24E7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29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E18C9-8B57-408D-A436-7DCCE20AE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08C73-B46A-49F0-A0FC-B336EDDDA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DA316F-3F08-412A-B75E-41E9820F6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E7F6BF-563A-47AA-A3B5-CB892D4DD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00D132-D252-4C5F-9013-760AE004B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24CEAE-3BC0-46B9-92C9-BC8F5A45B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D04-993A-42D7-B04C-A07F54D85168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A56CDF-591B-40F8-9B93-F8BAEC5F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233319-EB73-4BF0-96B7-533FD8BB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BBE-EE1D-4456-9C3E-E1CCB24E7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20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4F21-D5B1-4096-BAA7-CE0D41155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B292FB-F8AC-45B7-800D-E8BD1B87F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D04-993A-42D7-B04C-A07F54D85168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C1682C-CD99-4405-A30B-27E8E060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0F610A-D4D2-476E-A92A-A91E4A9A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BBE-EE1D-4456-9C3E-E1CCB24E7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68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E1DCF5-803F-4FFE-830F-92ADD0D61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D04-993A-42D7-B04C-A07F54D85168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43A5E4-9789-4DAF-B379-F8A115E2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1E9FFF-557A-42A4-ABD0-5608914B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BBE-EE1D-4456-9C3E-E1CCB24E7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28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F3A6-0F67-452B-B446-7E53D47A1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3B858-AE0D-47FC-A90B-F04DDDA88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C82A7-C08A-4A25-8CF4-62DD90C39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5BA0E-4FE6-42DA-9300-26742FE30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D04-993A-42D7-B04C-A07F54D85168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C4A1D-6E1B-4C54-BD8E-1F57A8E7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746B1-E74F-44FF-9318-66A6DC048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BBE-EE1D-4456-9C3E-E1CCB24E7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38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6576F-EBB4-40A6-833C-1AE07A92D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1E949B-7034-4551-914A-6586D4C074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77C5A-6DCA-4F1D-9C3F-8BBBC54EA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944E8-EB4D-436E-ACD8-DB506E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D04-993A-42D7-B04C-A07F54D85168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71F04-FB0A-434A-87AB-B6F679B2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70CD8-4EDD-474D-9C79-A2162044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31BBE-EE1D-4456-9C3E-E1CCB24E7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1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01A73-A447-4FC8-B1AA-DA29B5A8D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7B3BD-C66E-4A20-9DC7-5385A125F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5893C-BECF-453E-9EE4-223D83497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DAD04-993A-42D7-B04C-A07F54D85168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EBD00-2BAB-437F-A1EF-A8AAB7A05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DCE9B-ECD8-42F3-943C-9286A9F36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31BBE-EE1D-4456-9C3E-E1CCB24E7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3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A98D2D-FD20-4176-A65B-86CB61052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8274" y="1685108"/>
            <a:ext cx="10293532" cy="4878409"/>
          </a:xfrm>
        </p:spPr>
        <p:txBody>
          <a:bodyPr>
            <a:normAutofit fontScale="70000" lnSpcReduction="20000"/>
          </a:bodyPr>
          <a:lstStyle/>
          <a:p>
            <a:r>
              <a:rPr lang="en-US" sz="80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If you have ever looked at a landscape such as a mountain, a river valley or a beach and wondered how it was formed, this is the task for you:</a:t>
            </a:r>
            <a:endParaRPr lang="en-GB" sz="8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2A2F356-C056-40E4-B1E3-149F15459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4482"/>
            <a:ext cx="9144000" cy="115549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HOW WAS THE WORLD FORMED?</a:t>
            </a:r>
            <a:endParaRPr lang="en-GB" sz="48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7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ton Dale - Wikipedia">
            <a:extLst>
              <a:ext uri="{FF2B5EF4-FFF2-40B4-BE49-F238E27FC236}">
                <a16:creationId xmlns:a16="http://schemas.microsoft.com/office/drawing/2014/main" id="{868B6431-12D2-497B-8089-DF439CE4F96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69" y="130629"/>
            <a:ext cx="11652068" cy="659674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7712D53-FC55-4755-B425-04A07A65B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err="1">
                <a:solidFill>
                  <a:schemeClr val="accent1">
                    <a:lumMod val="75000"/>
                  </a:schemeClr>
                </a:solidFill>
                <a:latin typeface="Aldhabi" panose="020B0604020202020204" pitchFamily="2" charset="-78"/>
                <a:cs typeface="Aldhabi" panose="020B0604020202020204" pitchFamily="2" charset="-78"/>
              </a:rPr>
              <a:t>Newtondale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ldhabi" panose="020B0604020202020204" pitchFamily="2" charset="-78"/>
                <a:cs typeface="Aldhabi" panose="020B0604020202020204" pitchFamily="2" charset="-78"/>
              </a:rPr>
              <a:t>: North York Moors</a:t>
            </a:r>
            <a:endParaRPr lang="en-GB" sz="5400" dirty="0">
              <a:solidFill>
                <a:schemeClr val="accent1">
                  <a:lumMod val="75000"/>
                </a:schemeClr>
              </a:solidFill>
              <a:latin typeface="Aldhabi" panose="020B0604020202020204" pitchFamily="2" charset="-78"/>
              <a:cs typeface="Aldhabi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620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lham Cove | Limestone | Rocks | My Yorkshire Dales">
            <a:extLst>
              <a:ext uri="{FF2B5EF4-FFF2-40B4-BE49-F238E27FC236}">
                <a16:creationId xmlns:a16="http://schemas.microsoft.com/office/drawing/2014/main" id="{84C37F60-0FE6-455E-96D1-DA043B40F1F9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5" b="7031"/>
          <a:stretch/>
        </p:blipFill>
        <p:spPr bwMode="auto">
          <a:xfrm>
            <a:off x="1138645" y="371465"/>
            <a:ext cx="9914709" cy="61214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AC9A42-E100-4226-8CB9-8734E028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Malham Cove: Yorkshire Dales</a:t>
            </a:r>
            <a:endParaRPr lang="en-GB" sz="4800" dirty="0">
              <a:solidFill>
                <a:schemeClr val="accent1">
                  <a:lumMod val="75000"/>
                </a:schemeClr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7625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A759F-0DD5-4EC0-9403-1C4C5F9E4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36" y="410528"/>
            <a:ext cx="8056419" cy="5811838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Uniformitarianism: “The key to the past can be seen in the present</a:t>
            </a:r>
            <a:r>
              <a:rPr lang="en-US" sz="48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”.</a:t>
            </a:r>
            <a:endParaRPr lang="en-US" sz="48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r>
              <a:rPr lang="en-US" sz="48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Which means that if a process is happening today, then it probably also happened during the past.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For </a:t>
            </a:r>
            <a:r>
              <a:rPr lang="en-US" sz="48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example, if a river is slowly eroding </a:t>
            </a:r>
            <a:r>
              <a:rPr lang="en-US" sz="48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its </a:t>
            </a:r>
            <a:r>
              <a:rPr lang="en-US" sz="48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valley </a:t>
            </a:r>
            <a:r>
              <a:rPr lang="en-US" sz="48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today, then </a:t>
            </a:r>
            <a:r>
              <a:rPr lang="en-US" sz="48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larger valleys will have been </a:t>
            </a:r>
            <a:r>
              <a:rPr lang="en-US" sz="48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slowly </a:t>
            </a:r>
            <a:r>
              <a:rPr lang="en-US" sz="48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eroded over a much longer </a:t>
            </a:r>
            <a:r>
              <a:rPr lang="en-US" sz="48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time, during the past.</a:t>
            </a:r>
            <a:endParaRPr lang="en-GB" sz="48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4" name="Picture 3" descr="Pocklington Bund – A White Elephant | Andy Strangeway – Independent">
            <a:extLst>
              <a:ext uri="{FF2B5EF4-FFF2-40B4-BE49-F238E27FC236}">
                <a16:creationId xmlns:a16="http://schemas.microsoft.com/office/drawing/2014/main" id="{AD2BAA3B-3CFE-4E70-AFAE-4884DE30A4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137" y="680788"/>
            <a:ext cx="3173507" cy="183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von Gorge – Discover Clifton Village">
            <a:extLst>
              <a:ext uri="{FF2B5EF4-FFF2-40B4-BE49-F238E27FC236}">
                <a16:creationId xmlns:a16="http://schemas.microsoft.com/office/drawing/2014/main" id="{757149A4-6CBC-4C7B-B68A-2B50755ED38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136" y="3316447"/>
            <a:ext cx="3173507" cy="246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775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teor Crater Arizona - World's Best Meteorite Impact Crater">
            <a:extLst>
              <a:ext uri="{FF2B5EF4-FFF2-40B4-BE49-F238E27FC236}">
                <a16:creationId xmlns:a16="http://schemas.microsoft.com/office/drawing/2014/main" id="{E46A03C5-6B2D-4125-86D9-00EC111BBE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143" y="4619617"/>
            <a:ext cx="6228806" cy="208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36ECCF-5C99-4561-A77F-4709E9485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Catastrophism: “The earth’s surface has mostly been shaped by sudden, huge, violent and short-lived events, such as volcanic eruptions and meteorite strikes”.</a:t>
            </a:r>
            <a:endParaRPr lang="en-GB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4" name="Content Placeholder 3" descr="This Brave Student Captured the Mount St. Helens Blast ...">
            <a:extLst>
              <a:ext uri="{FF2B5EF4-FFF2-40B4-BE49-F238E27FC236}">
                <a16:creationId xmlns:a16="http://schemas.microsoft.com/office/drawing/2014/main" id="{FCB73765-DD27-4696-8BCD-2B73E9E0D401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10"/>
          <a:stretch/>
        </p:blipFill>
        <p:spPr bwMode="auto">
          <a:xfrm>
            <a:off x="155170" y="3037892"/>
            <a:ext cx="6228806" cy="20882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3872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44993-8C87-4CCE-8E57-7836C784E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6853"/>
            <a:ext cx="10515600" cy="359727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Which of these ideas, “Uniformitarianism” or “Catastrophism” do you find more realistic and why?</a:t>
            </a:r>
            <a:br>
              <a:rPr lang="en-US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US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US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Good starting points for research would be to look for information about:</a:t>
            </a:r>
            <a:br>
              <a:rPr lang="en-US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US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US" sz="3200" dirty="0" err="1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</a:t>
            </a:r>
            <a:r>
              <a:rPr lang="en-US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)  “Hutton’s Unconformity” at Siccar Point and </a:t>
            </a:r>
            <a:br>
              <a:rPr lang="en-US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US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US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ii) The origin of the “Scablands” in Washington State, USA.</a:t>
            </a:r>
            <a:endParaRPr lang="en-GB" sz="32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7359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206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Aldhabi</vt:lpstr>
      <vt:lpstr>Arial</vt:lpstr>
      <vt:lpstr>Calibri</vt:lpstr>
      <vt:lpstr>Calibri Light</vt:lpstr>
      <vt:lpstr>Office Theme</vt:lpstr>
      <vt:lpstr>HOW WAS THE WORLD FORMED?</vt:lpstr>
      <vt:lpstr>Newtondale: North York Moors</vt:lpstr>
      <vt:lpstr>Malham Cove: Yorkshire Dales</vt:lpstr>
      <vt:lpstr>PowerPoint Presentation</vt:lpstr>
      <vt:lpstr>Catastrophism: “The earth’s surface has mostly been shaped by sudden, huge, violent and short-lived events, such as volcanic eruptions and meteorite strikes”.</vt:lpstr>
      <vt:lpstr>Which of these ideas, “Uniformitarianism” or “Catastrophism” do you find more realistic and why?  Good starting points for research would be to look for information about:  i)  “Hutton’s Unconformity” at Siccar Point and   ii) The origin of the “Scablands” in Washington State, USA.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Newtondale: North York Moors</dc:title>
  <dc:creator>BondA</dc:creator>
  <cp:lastModifiedBy>PowellL</cp:lastModifiedBy>
  <cp:revision>5</cp:revision>
  <dcterms:created xsi:type="dcterms:W3CDTF">2020-06-29T16:37:36Z</dcterms:created>
  <dcterms:modified xsi:type="dcterms:W3CDTF">2020-06-30T06:53:45Z</dcterms:modified>
</cp:coreProperties>
</file>