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sldIdLst>
    <p:sldId id="256" r:id="rId5"/>
    <p:sldId id="262" r:id="rId6"/>
    <p:sldId id="257" r:id="rId7"/>
    <p:sldId id="268" r:id="rId8"/>
    <p:sldId id="263" r:id="rId9"/>
    <p:sldId id="259" r:id="rId10"/>
    <p:sldId id="267" r:id="rId11"/>
    <p:sldId id="260" r:id="rId12"/>
    <p:sldId id="258" r:id="rId13"/>
    <p:sldId id="261" r:id="rId14"/>
    <p:sldId id="26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C8F5A0-85F4-FC81-75DA-B8101F9D4720}" v="511" dt="2019-10-15T21:01:28.044"/>
    <p1510:client id="{297754C1-06D7-6D2B-A877-EA805F2FB40D}" v="3" dt="2019-10-13T19:05:38.602"/>
    <p1510:client id="{36D67C99-163F-2760-CE8A-86542772B873}" v="713" dt="2019-10-15T20:49:24.587"/>
    <p1510:client id="{52E4CC77-43BD-CAA6-9FE4-45D0568B568F}" v="1" dt="2019-10-16T06:39:09.1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6" d="100"/>
          <a:sy n="56" d="100"/>
        </p:scale>
        <p:origin x="72" y="4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owellL" userId="S::powelll@pocklingtonschool.com::6738f042-ba68-40ee-b1ac-ce164ce1c6bf" providerId="AD" clId="Web-{52E4CC77-43BD-CAA6-9FE4-45D0568B568F}"/>
    <pc:docChg chg="modSld">
      <pc:chgData name="PowellL" userId="S::powelll@pocklingtonschool.com::6738f042-ba68-40ee-b1ac-ce164ce1c6bf" providerId="AD" clId="Web-{52E4CC77-43BD-CAA6-9FE4-45D0568B568F}" dt="2019-10-16T06:39:09.108" v="5" actId="1076"/>
      <pc:docMkLst>
        <pc:docMk/>
      </pc:docMkLst>
      <pc:sldChg chg="addSp delSp modSp mod setBg">
        <pc:chgData name="PowellL" userId="S::powelll@pocklingtonschool.com::6738f042-ba68-40ee-b1ac-ce164ce1c6bf" providerId="AD" clId="Web-{52E4CC77-43BD-CAA6-9FE4-45D0568B568F}" dt="2019-10-16T06:39:09.108" v="5" actId="1076"/>
        <pc:sldMkLst>
          <pc:docMk/>
          <pc:sldMk cId="528162760" sldId="269"/>
        </pc:sldMkLst>
        <pc:spChg chg="ord">
          <ac:chgData name="PowellL" userId="S::powelll@pocklingtonschool.com::6738f042-ba68-40ee-b1ac-ce164ce1c6bf" providerId="AD" clId="Web-{52E4CC77-43BD-CAA6-9FE4-45D0568B568F}" dt="2019-10-16T06:38:59.499" v="4"/>
          <ac:spMkLst>
            <pc:docMk/>
            <pc:sldMk cId="528162760" sldId="269"/>
            <ac:spMk id="4" creationId="{00000000-0000-0000-0000-000000000000}"/>
          </ac:spMkLst>
        </pc:spChg>
        <pc:spChg chg="add">
          <ac:chgData name="PowellL" userId="S::powelll@pocklingtonschool.com::6738f042-ba68-40ee-b1ac-ce164ce1c6bf" providerId="AD" clId="Web-{52E4CC77-43BD-CAA6-9FE4-45D0568B568F}" dt="2019-10-16T06:38:59.499" v="4"/>
          <ac:spMkLst>
            <pc:docMk/>
            <pc:sldMk cId="528162760" sldId="269"/>
            <ac:spMk id="8" creationId="{57845966-6EFC-468A-9CC7-BAB4B95854E7}"/>
          </ac:spMkLst>
        </pc:spChg>
        <pc:spChg chg="add">
          <ac:chgData name="PowellL" userId="S::powelll@pocklingtonschool.com::6738f042-ba68-40ee-b1ac-ce164ce1c6bf" providerId="AD" clId="Web-{52E4CC77-43BD-CAA6-9FE4-45D0568B568F}" dt="2019-10-16T06:38:59.499" v="4"/>
          <ac:spMkLst>
            <pc:docMk/>
            <pc:sldMk cId="528162760" sldId="269"/>
            <ac:spMk id="14" creationId="{ADAD1991-FFD1-4E94-ABAB-7560D33008E4}"/>
          </ac:spMkLst>
        </pc:spChg>
        <pc:picChg chg="mod">
          <ac:chgData name="PowellL" userId="S::powelll@pocklingtonschool.com::6738f042-ba68-40ee-b1ac-ce164ce1c6bf" providerId="AD" clId="Web-{52E4CC77-43BD-CAA6-9FE4-45D0568B568F}" dt="2019-10-16T06:39:09.108" v="5" actId="1076"/>
          <ac:picMkLst>
            <pc:docMk/>
            <pc:sldMk cId="528162760" sldId="269"/>
            <ac:picMk id="5" creationId="{00000000-0000-0000-0000-000000000000}"/>
          </ac:picMkLst>
        </pc:picChg>
        <pc:picChg chg="add">
          <ac:chgData name="PowellL" userId="S::powelll@pocklingtonschool.com::6738f042-ba68-40ee-b1ac-ce164ce1c6bf" providerId="AD" clId="Web-{52E4CC77-43BD-CAA6-9FE4-45D0568B568F}" dt="2019-10-16T06:38:59.499" v="4"/>
          <ac:picMkLst>
            <pc:docMk/>
            <pc:sldMk cId="528162760" sldId="269"/>
            <ac:picMk id="12" creationId="{75554383-98AF-4A47-BB65-705FAAA4BE6A}"/>
          </ac:picMkLst>
        </pc:picChg>
        <pc:cxnChg chg="add del">
          <ac:chgData name="PowellL" userId="S::powelll@pocklingtonschool.com::6738f042-ba68-40ee-b1ac-ce164ce1c6bf" providerId="AD" clId="Web-{52E4CC77-43BD-CAA6-9FE4-45D0568B568F}" dt="2019-10-16T06:38:59.483" v="3"/>
          <ac:cxnSpMkLst>
            <pc:docMk/>
            <pc:sldMk cId="528162760" sldId="269"/>
            <ac:cxnSpMk id="7" creationId="{22F6364A-B358-4BEE-B158-0734D2C938D4}"/>
          </ac:cxnSpMkLst>
        </pc:cxnChg>
        <pc:cxnChg chg="add del">
          <ac:chgData name="PowellL" userId="S::powelll@pocklingtonschool.com::6738f042-ba68-40ee-b1ac-ce164ce1c6bf" providerId="AD" clId="Web-{52E4CC77-43BD-CAA6-9FE4-45D0568B568F}" dt="2019-10-16T06:38:57.515" v="1"/>
          <ac:cxnSpMkLst>
            <pc:docMk/>
            <pc:sldMk cId="528162760" sldId="269"/>
            <ac:cxnSpMk id="10" creationId="{E12350F3-DB83-413A-980B-1CEB92498664}"/>
          </ac:cxnSpMkLst>
        </pc:cxnChg>
      </pc:sldChg>
    </pc:docChg>
  </pc:docChgLst>
  <pc:docChgLst>
    <pc:chgData name="PowellL" userId="S::powelll@pocklingtonschool.com::6738f042-ba68-40ee-b1ac-ce164ce1c6bf" providerId="AD" clId="Web-{297754C1-06D7-6D2B-A877-EA805F2FB40D}"/>
    <pc:docChg chg="modSld">
      <pc:chgData name="PowellL" userId="S::powelll@pocklingtonschool.com::6738f042-ba68-40ee-b1ac-ce164ce1c6bf" providerId="AD" clId="Web-{297754C1-06D7-6D2B-A877-EA805F2FB40D}" dt="2019-10-13T19:05:37.664" v="1" actId="1076"/>
      <pc:docMkLst>
        <pc:docMk/>
      </pc:docMkLst>
      <pc:sldChg chg="addSp delSp modSp">
        <pc:chgData name="PowellL" userId="S::powelll@pocklingtonschool.com::6738f042-ba68-40ee-b1ac-ce164ce1c6bf" providerId="AD" clId="Web-{297754C1-06D7-6D2B-A877-EA805F2FB40D}" dt="2019-10-13T19:05:37.664" v="1" actId="1076"/>
        <pc:sldMkLst>
          <pc:docMk/>
          <pc:sldMk cId="3934222704" sldId="262"/>
        </pc:sldMkLst>
        <pc:spChg chg="del">
          <ac:chgData name="PowellL" userId="S::powelll@pocklingtonschool.com::6738f042-ba68-40ee-b1ac-ce164ce1c6bf" providerId="AD" clId="Web-{297754C1-06D7-6D2B-A877-EA805F2FB40D}" dt="2019-10-13T19:05:32.086" v="0"/>
          <ac:spMkLst>
            <pc:docMk/>
            <pc:sldMk cId="3934222704" sldId="262"/>
            <ac:spMk id="3" creationId="{00000000-0000-0000-0000-000000000000}"/>
          </ac:spMkLst>
        </pc:spChg>
        <pc:picChg chg="add mod ord">
          <ac:chgData name="PowellL" userId="S::powelll@pocklingtonschool.com::6738f042-ba68-40ee-b1ac-ce164ce1c6bf" providerId="AD" clId="Web-{297754C1-06D7-6D2B-A877-EA805F2FB40D}" dt="2019-10-13T19:05:37.664" v="1" actId="1076"/>
          <ac:picMkLst>
            <pc:docMk/>
            <pc:sldMk cId="3934222704" sldId="262"/>
            <ac:picMk id="4" creationId="{1AE76FA1-BE27-4524-9E38-0CCCE5022B37}"/>
          </ac:picMkLst>
        </pc:picChg>
      </pc:sldChg>
    </pc:docChg>
  </pc:docChgLst>
  <pc:docChgLst>
    <pc:chgData name="PowellL" userId="S::powelll@pocklingtonschool.com::6738f042-ba68-40ee-b1ac-ce164ce1c6bf" providerId="AD" clId="Web-{18C8F5A0-85F4-FC81-75DA-B8101F9D4720}"/>
    <pc:docChg chg="modSld">
      <pc:chgData name="PowellL" userId="S::powelll@pocklingtonschool.com::6738f042-ba68-40ee-b1ac-ce164ce1c6bf" providerId="AD" clId="Web-{18C8F5A0-85F4-FC81-75DA-B8101F9D4720}" dt="2019-10-15T21:01:27.294" v="507" actId="20577"/>
      <pc:docMkLst>
        <pc:docMk/>
      </pc:docMkLst>
      <pc:sldChg chg="modSp">
        <pc:chgData name="PowellL" userId="S::powelll@pocklingtonschool.com::6738f042-ba68-40ee-b1ac-ce164ce1c6bf" providerId="AD" clId="Web-{18C8F5A0-85F4-FC81-75DA-B8101F9D4720}" dt="2019-10-15T20:54:36.437" v="127" actId="20577"/>
        <pc:sldMkLst>
          <pc:docMk/>
          <pc:sldMk cId="277444910" sldId="260"/>
        </pc:sldMkLst>
        <pc:spChg chg="mod">
          <ac:chgData name="PowellL" userId="S::powelll@pocklingtonschool.com::6738f042-ba68-40ee-b1ac-ce164ce1c6bf" providerId="AD" clId="Web-{18C8F5A0-85F4-FC81-75DA-B8101F9D4720}" dt="2019-10-15T20:54:36.437" v="127" actId="20577"/>
          <ac:spMkLst>
            <pc:docMk/>
            <pc:sldMk cId="277444910" sldId="260"/>
            <ac:spMk id="3" creationId="{00000000-0000-0000-0000-000000000000}"/>
          </ac:spMkLst>
        </pc:spChg>
      </pc:sldChg>
      <pc:sldChg chg="modSp">
        <pc:chgData name="PowellL" userId="S::powelll@pocklingtonschool.com::6738f042-ba68-40ee-b1ac-ce164ce1c6bf" providerId="AD" clId="Web-{18C8F5A0-85F4-FC81-75DA-B8101F9D4720}" dt="2019-10-15T21:01:27.294" v="507" actId="20577"/>
        <pc:sldMkLst>
          <pc:docMk/>
          <pc:sldMk cId="3024040326" sldId="263"/>
        </pc:sldMkLst>
        <pc:spChg chg="mod">
          <ac:chgData name="PowellL" userId="S::powelll@pocklingtonschool.com::6738f042-ba68-40ee-b1ac-ce164ce1c6bf" providerId="AD" clId="Web-{18C8F5A0-85F4-FC81-75DA-B8101F9D4720}" dt="2019-10-15T20:59:53.201" v="417" actId="20577"/>
          <ac:spMkLst>
            <pc:docMk/>
            <pc:sldMk cId="3024040326" sldId="263"/>
            <ac:spMk id="2" creationId="{00000000-0000-0000-0000-000000000000}"/>
          </ac:spMkLst>
        </pc:spChg>
        <pc:spChg chg="mod">
          <ac:chgData name="PowellL" userId="S::powelll@pocklingtonschool.com::6738f042-ba68-40ee-b1ac-ce164ce1c6bf" providerId="AD" clId="Web-{18C8F5A0-85F4-FC81-75DA-B8101F9D4720}" dt="2019-10-15T21:01:27.294" v="507" actId="20577"/>
          <ac:spMkLst>
            <pc:docMk/>
            <pc:sldMk cId="3024040326" sldId="263"/>
            <ac:spMk id="3" creationId="{00000000-0000-0000-0000-000000000000}"/>
          </ac:spMkLst>
        </pc:spChg>
      </pc:sldChg>
    </pc:docChg>
  </pc:docChgLst>
  <pc:docChgLst>
    <pc:chgData name="PowellL" userId="S::powelll@pocklingtonschool.com::6738f042-ba68-40ee-b1ac-ce164ce1c6bf" providerId="AD" clId="Web-{36D67C99-163F-2760-CE8A-86542772B873}"/>
    <pc:docChg chg="addSld delSld modSld sldOrd">
      <pc:chgData name="PowellL" userId="S::powelll@pocklingtonschool.com::6738f042-ba68-40ee-b1ac-ce164ce1c6bf" providerId="AD" clId="Web-{36D67C99-163F-2760-CE8A-86542772B873}" dt="2019-10-15T20:49:24.587" v="691" actId="20577"/>
      <pc:docMkLst>
        <pc:docMk/>
      </pc:docMkLst>
      <pc:sldChg chg="addAnim modAnim">
        <pc:chgData name="PowellL" userId="S::powelll@pocklingtonschool.com::6738f042-ba68-40ee-b1ac-ce164ce1c6bf" providerId="AD" clId="Web-{36D67C99-163F-2760-CE8A-86542772B873}" dt="2019-10-15T19:52:24.994" v="153"/>
        <pc:sldMkLst>
          <pc:docMk/>
          <pc:sldMk cId="755894341" sldId="257"/>
        </pc:sldMkLst>
      </pc:sldChg>
      <pc:sldChg chg="addSp delSp modSp mod setBg setClrOvrMap modNotes">
        <pc:chgData name="PowellL" userId="S::powelll@pocklingtonschool.com::6738f042-ba68-40ee-b1ac-ce164ce1c6bf" providerId="AD" clId="Web-{36D67C99-163F-2760-CE8A-86542772B873}" dt="2019-10-15T20:16:37.405" v="514"/>
        <pc:sldMkLst>
          <pc:docMk/>
          <pc:sldMk cId="3900417979" sldId="258"/>
        </pc:sldMkLst>
        <pc:spChg chg="mod">
          <ac:chgData name="PowellL" userId="S::powelll@pocklingtonschool.com::6738f042-ba68-40ee-b1ac-ce164ce1c6bf" providerId="AD" clId="Web-{36D67C99-163F-2760-CE8A-86542772B873}" dt="2019-10-15T20:06:55.316" v="418" actId="1076"/>
          <ac:spMkLst>
            <pc:docMk/>
            <pc:sldMk cId="3900417979" sldId="258"/>
            <ac:spMk id="2" creationId="{00000000-0000-0000-0000-000000000000}"/>
          </ac:spMkLst>
        </pc:spChg>
        <pc:spChg chg="mod">
          <ac:chgData name="PowellL" userId="S::powelll@pocklingtonschool.com::6738f042-ba68-40ee-b1ac-ce164ce1c6bf" providerId="AD" clId="Web-{36D67C99-163F-2760-CE8A-86542772B873}" dt="2019-10-15T20:07:11.769" v="420" actId="20577"/>
          <ac:spMkLst>
            <pc:docMk/>
            <pc:sldMk cId="3900417979" sldId="258"/>
            <ac:spMk id="3" creationId="{00000000-0000-0000-0000-000000000000}"/>
          </ac:spMkLst>
        </pc:spChg>
        <pc:spChg chg="add">
          <ac:chgData name="PowellL" userId="S::powelll@pocklingtonschool.com::6738f042-ba68-40ee-b1ac-ce164ce1c6bf" providerId="AD" clId="Web-{36D67C99-163F-2760-CE8A-86542772B873}" dt="2019-10-15T20:06:17.065" v="403"/>
          <ac:spMkLst>
            <pc:docMk/>
            <pc:sldMk cId="3900417979" sldId="258"/>
            <ac:spMk id="14" creationId="{CF62D2A7-8207-488C-9F46-316BA81A16C8}"/>
          </ac:spMkLst>
        </pc:spChg>
        <pc:picChg chg="add mod">
          <ac:chgData name="PowellL" userId="S::powelll@pocklingtonschool.com::6738f042-ba68-40ee-b1ac-ce164ce1c6bf" providerId="AD" clId="Web-{36D67C99-163F-2760-CE8A-86542772B873}" dt="2019-10-15T20:06:17.065" v="403"/>
          <ac:picMkLst>
            <pc:docMk/>
            <pc:sldMk cId="3900417979" sldId="258"/>
            <ac:picMk id="4" creationId="{1B9B69AB-6CFD-4220-9D94-3A2A0A6E012F}"/>
          </ac:picMkLst>
        </pc:picChg>
        <pc:picChg chg="del mod">
          <ac:chgData name="PowellL" userId="S::powelll@pocklingtonschool.com::6738f042-ba68-40ee-b1ac-ce164ce1c6bf" providerId="AD" clId="Web-{36D67C99-163F-2760-CE8A-86542772B873}" dt="2019-10-15T20:04:01.783" v="378"/>
          <ac:picMkLst>
            <pc:docMk/>
            <pc:sldMk cId="3900417979" sldId="258"/>
            <ac:picMk id="2052" creationId="{00000000-0000-0000-0000-000000000000}"/>
          </ac:picMkLst>
        </pc:picChg>
        <pc:cxnChg chg="add del">
          <ac:chgData name="PowellL" userId="S::powelll@pocklingtonschool.com::6738f042-ba68-40ee-b1ac-ce164ce1c6bf" providerId="AD" clId="Web-{36D67C99-163F-2760-CE8A-86542772B873}" dt="2019-10-15T20:06:17.065" v="403"/>
          <ac:cxnSpMkLst>
            <pc:docMk/>
            <pc:sldMk cId="3900417979" sldId="258"/>
            <ac:cxnSpMk id="9" creationId="{E4A809D5-3600-46D4-A466-67F2349A54FB}"/>
          </ac:cxnSpMkLst>
        </pc:cxnChg>
      </pc:sldChg>
      <pc:sldChg chg="addSp delSp modSp mod setBg">
        <pc:chgData name="PowellL" userId="S::powelll@pocklingtonschool.com::6738f042-ba68-40ee-b1ac-ce164ce1c6bf" providerId="AD" clId="Web-{36D67C99-163F-2760-CE8A-86542772B873}" dt="2019-10-15T20:14:46.607" v="507" actId="20577"/>
        <pc:sldMkLst>
          <pc:docMk/>
          <pc:sldMk cId="2713584281" sldId="259"/>
        </pc:sldMkLst>
        <pc:spChg chg="mod ord">
          <ac:chgData name="PowellL" userId="S::powelll@pocklingtonschool.com::6738f042-ba68-40ee-b1ac-ce164ce1c6bf" providerId="AD" clId="Web-{36D67C99-163F-2760-CE8A-86542772B873}" dt="2019-10-15T20:10:10.089" v="435"/>
          <ac:spMkLst>
            <pc:docMk/>
            <pc:sldMk cId="2713584281" sldId="259"/>
            <ac:spMk id="2" creationId="{00000000-0000-0000-0000-000000000000}"/>
          </ac:spMkLst>
        </pc:spChg>
        <pc:spChg chg="mod ord">
          <ac:chgData name="PowellL" userId="S::powelll@pocklingtonschool.com::6738f042-ba68-40ee-b1ac-ce164ce1c6bf" providerId="AD" clId="Web-{36D67C99-163F-2760-CE8A-86542772B873}" dt="2019-10-15T20:14:46.607" v="507" actId="20577"/>
          <ac:spMkLst>
            <pc:docMk/>
            <pc:sldMk cId="2713584281" sldId="259"/>
            <ac:spMk id="3" creationId="{00000000-0000-0000-0000-000000000000}"/>
          </ac:spMkLst>
        </pc:spChg>
        <pc:spChg chg="add del">
          <ac:chgData name="PowellL" userId="S::powelll@pocklingtonschool.com::6738f042-ba68-40ee-b1ac-ce164ce1c6bf" providerId="AD" clId="Web-{36D67C99-163F-2760-CE8A-86542772B873}" dt="2019-10-15T20:10:10.089" v="435"/>
          <ac:spMkLst>
            <pc:docMk/>
            <pc:sldMk cId="2713584281" sldId="259"/>
            <ac:spMk id="135" creationId="{3CD9DF72-87A3-404E-A828-84CBF11A8303}"/>
          </ac:spMkLst>
        </pc:spChg>
        <pc:picChg chg="mod ord">
          <ac:chgData name="PowellL" userId="S::powelll@pocklingtonschool.com::6738f042-ba68-40ee-b1ac-ce164ce1c6bf" providerId="AD" clId="Web-{36D67C99-163F-2760-CE8A-86542772B873}" dt="2019-10-15T20:11:10.511" v="459" actId="1076"/>
          <ac:picMkLst>
            <pc:docMk/>
            <pc:sldMk cId="2713584281" sldId="259"/>
            <ac:picMk id="5122" creationId="{00000000-0000-0000-0000-000000000000}"/>
          </ac:picMkLst>
        </pc:picChg>
        <pc:cxnChg chg="add del">
          <ac:chgData name="PowellL" userId="S::powelll@pocklingtonschool.com::6738f042-ba68-40ee-b1ac-ce164ce1c6bf" providerId="AD" clId="Web-{36D67C99-163F-2760-CE8A-86542772B873}" dt="2019-10-15T20:09:31.182" v="433"/>
          <ac:cxnSpMkLst>
            <pc:docMk/>
            <pc:sldMk cId="2713584281" sldId="259"/>
            <ac:cxnSpMk id="71" creationId="{A7F400EE-A8A5-48AF-B4D6-291B52C6F0B0}"/>
          </ac:cxnSpMkLst>
        </pc:cxnChg>
        <pc:cxnChg chg="add del">
          <ac:chgData name="PowellL" userId="S::powelll@pocklingtonschool.com::6738f042-ba68-40ee-b1ac-ce164ce1c6bf" providerId="AD" clId="Web-{36D67C99-163F-2760-CE8A-86542772B873}" dt="2019-10-15T20:10:10.089" v="435"/>
          <ac:cxnSpMkLst>
            <pc:docMk/>
            <pc:sldMk cId="2713584281" sldId="259"/>
            <ac:cxnSpMk id="137" creationId="{20E3A342-4D61-4E3F-AF90-1AB42AEB96CC}"/>
          </ac:cxnSpMkLst>
        </pc:cxnChg>
        <pc:cxnChg chg="add">
          <ac:chgData name="PowellL" userId="S::powelll@pocklingtonschool.com::6738f042-ba68-40ee-b1ac-ce164ce1c6bf" providerId="AD" clId="Web-{36D67C99-163F-2760-CE8A-86542772B873}" dt="2019-10-15T20:10:10.089" v="435"/>
          <ac:cxnSpMkLst>
            <pc:docMk/>
            <pc:sldMk cId="2713584281" sldId="259"/>
            <ac:cxnSpMk id="192" creationId="{E4A809D5-3600-46D4-A466-67F2349A54FB}"/>
          </ac:cxnSpMkLst>
        </pc:cxnChg>
      </pc:sldChg>
      <pc:sldChg chg="addSp delSp modSp mod ord setBg setClrOvrMap">
        <pc:chgData name="PowellL" userId="S::powelll@pocklingtonschool.com::6738f042-ba68-40ee-b1ac-ce164ce1c6bf" providerId="AD" clId="Web-{36D67C99-163F-2760-CE8A-86542772B873}" dt="2019-10-15T20:49:24.571" v="690" actId="20577"/>
        <pc:sldMkLst>
          <pc:docMk/>
          <pc:sldMk cId="277444910" sldId="260"/>
        </pc:sldMkLst>
        <pc:spChg chg="mod">
          <ac:chgData name="PowellL" userId="S::powelll@pocklingtonschool.com::6738f042-ba68-40ee-b1ac-ce164ce1c6bf" providerId="AD" clId="Web-{36D67C99-163F-2760-CE8A-86542772B873}" dt="2019-10-15T20:46:06.783" v="601" actId="20577"/>
          <ac:spMkLst>
            <pc:docMk/>
            <pc:sldMk cId="277444910" sldId="260"/>
            <ac:spMk id="2" creationId="{00000000-0000-0000-0000-000000000000}"/>
          </ac:spMkLst>
        </pc:spChg>
        <pc:spChg chg="mod">
          <ac:chgData name="PowellL" userId="S::powelll@pocklingtonschool.com::6738f042-ba68-40ee-b1ac-ce164ce1c6bf" providerId="AD" clId="Web-{36D67C99-163F-2760-CE8A-86542772B873}" dt="2019-10-15T20:49:24.571" v="690" actId="20577"/>
          <ac:spMkLst>
            <pc:docMk/>
            <pc:sldMk cId="277444910" sldId="260"/>
            <ac:spMk id="3" creationId="{00000000-0000-0000-0000-000000000000}"/>
          </ac:spMkLst>
        </pc:spChg>
        <pc:spChg chg="add">
          <ac:chgData name="PowellL" userId="S::powelll@pocklingtonschool.com::6738f042-ba68-40ee-b1ac-ce164ce1c6bf" providerId="AD" clId="Web-{36D67C99-163F-2760-CE8A-86542772B873}" dt="2019-10-15T20:45:57.502" v="598"/>
          <ac:spMkLst>
            <pc:docMk/>
            <pc:sldMk cId="277444910" sldId="260"/>
            <ac:spMk id="6" creationId="{EE1FC7B4-E4A7-4452-B413-1A623E3A7230}"/>
          </ac:spMkLst>
        </pc:spChg>
        <pc:spChg chg="add">
          <ac:chgData name="PowellL" userId="S::powelll@pocklingtonschool.com::6738f042-ba68-40ee-b1ac-ce164ce1c6bf" providerId="AD" clId="Web-{36D67C99-163F-2760-CE8A-86542772B873}" dt="2019-10-15T20:45:57.502" v="598"/>
          <ac:spMkLst>
            <pc:docMk/>
            <pc:sldMk cId="277444910" sldId="260"/>
            <ac:spMk id="7" creationId="{E0709AF0-24F0-4486-B189-BE6386BDB198}"/>
          </ac:spMkLst>
        </pc:spChg>
        <pc:spChg chg="add del">
          <ac:chgData name="PowellL" userId="S::powelll@pocklingtonschool.com::6738f042-ba68-40ee-b1ac-ce164ce1c6bf" providerId="AD" clId="Web-{36D67C99-163F-2760-CE8A-86542772B873}" dt="2019-10-15T20:45:57.486" v="597"/>
          <ac:spMkLst>
            <pc:docMk/>
            <pc:sldMk cId="277444910" sldId="260"/>
            <ac:spMk id="9" creationId="{59A309A7-1751-4ABE-A3C1-EEC40366AD89}"/>
          </ac:spMkLst>
        </pc:spChg>
        <pc:spChg chg="add del">
          <ac:chgData name="PowellL" userId="S::powelll@pocklingtonschool.com::6738f042-ba68-40ee-b1ac-ce164ce1c6bf" providerId="AD" clId="Web-{36D67C99-163F-2760-CE8A-86542772B873}" dt="2019-10-15T20:45:57.486" v="597"/>
          <ac:spMkLst>
            <pc:docMk/>
            <pc:sldMk cId="277444910" sldId="260"/>
            <ac:spMk id="11" creationId="{967D8EB6-EAE1-4F9C-B398-83321E287204}"/>
          </ac:spMkLst>
        </pc:spChg>
        <pc:spChg chg="add">
          <ac:chgData name="PowellL" userId="S::powelll@pocklingtonschool.com::6738f042-ba68-40ee-b1ac-ce164ce1c6bf" providerId="AD" clId="Web-{36D67C99-163F-2760-CE8A-86542772B873}" dt="2019-10-15T20:45:57.502" v="598"/>
          <ac:spMkLst>
            <pc:docMk/>
            <pc:sldMk cId="277444910" sldId="260"/>
            <ac:spMk id="13" creationId="{FBE3B62F-5853-4A3C-B050-6186351A7176}"/>
          </ac:spMkLst>
        </pc:spChg>
        <pc:picChg chg="add mod">
          <ac:chgData name="PowellL" userId="S::powelll@pocklingtonschool.com::6738f042-ba68-40ee-b1ac-ce164ce1c6bf" providerId="AD" clId="Web-{36D67C99-163F-2760-CE8A-86542772B873}" dt="2019-10-15T20:45:57.502" v="598"/>
          <ac:picMkLst>
            <pc:docMk/>
            <pc:sldMk cId="277444910" sldId="260"/>
            <ac:picMk id="4" creationId="{8174DDE1-4E9D-4F07-BBE7-FFE31ED0FA2E}"/>
          </ac:picMkLst>
        </pc:picChg>
        <pc:picChg chg="del">
          <ac:chgData name="PowellL" userId="S::powelll@pocklingtonschool.com::6738f042-ba68-40ee-b1ac-ce164ce1c6bf" providerId="AD" clId="Web-{36D67C99-163F-2760-CE8A-86542772B873}" dt="2019-10-15T20:07:29.785" v="422"/>
          <ac:picMkLst>
            <pc:docMk/>
            <pc:sldMk cId="277444910" sldId="260"/>
            <ac:picMk id="3074" creationId="{00000000-0000-0000-0000-000000000000}"/>
          </ac:picMkLst>
        </pc:picChg>
      </pc:sldChg>
      <pc:sldChg chg="addSp modSp mod setBg addAnim delAnim modAnim setClrOvrMap modNotes">
        <pc:chgData name="PowellL" userId="S::powelll@pocklingtonschool.com::6738f042-ba68-40ee-b1ac-ce164ce1c6bf" providerId="AD" clId="Web-{36D67C99-163F-2760-CE8A-86542772B873}" dt="2019-10-15T20:30:15.570" v="589"/>
        <pc:sldMkLst>
          <pc:docMk/>
          <pc:sldMk cId="2709459896" sldId="261"/>
        </pc:sldMkLst>
        <pc:spChg chg="mod">
          <ac:chgData name="PowellL" userId="S::powelll@pocklingtonschool.com::6738f042-ba68-40ee-b1ac-ce164ce1c6bf" providerId="AD" clId="Web-{36D67C99-163F-2760-CE8A-86542772B873}" dt="2019-10-15T20:26:18.083" v="527"/>
          <ac:spMkLst>
            <pc:docMk/>
            <pc:sldMk cId="2709459896" sldId="261"/>
            <ac:spMk id="2" creationId="{00000000-0000-0000-0000-000000000000}"/>
          </ac:spMkLst>
        </pc:spChg>
        <pc:spChg chg="mod">
          <ac:chgData name="PowellL" userId="S::powelll@pocklingtonschool.com::6738f042-ba68-40ee-b1ac-ce164ce1c6bf" providerId="AD" clId="Web-{36D67C99-163F-2760-CE8A-86542772B873}" dt="2019-10-15T20:28:56.226" v="579" actId="20577"/>
          <ac:spMkLst>
            <pc:docMk/>
            <pc:sldMk cId="2709459896" sldId="261"/>
            <ac:spMk id="3" creationId="{00000000-0000-0000-0000-000000000000}"/>
          </ac:spMkLst>
        </pc:spChg>
        <pc:spChg chg="add">
          <ac:chgData name="PowellL" userId="S::powelll@pocklingtonschool.com::6738f042-ba68-40ee-b1ac-ce164ce1c6bf" providerId="AD" clId="Web-{36D67C99-163F-2760-CE8A-86542772B873}" dt="2019-10-15T20:26:18.083" v="527"/>
          <ac:spMkLst>
            <pc:docMk/>
            <pc:sldMk cId="2709459896" sldId="261"/>
            <ac:spMk id="71" creationId="{C5E6CFF1-2F42-4E10-9A97-F116F46F53FE}"/>
          </ac:spMkLst>
        </pc:spChg>
        <pc:picChg chg="mod ord">
          <ac:chgData name="PowellL" userId="S::powelll@pocklingtonschool.com::6738f042-ba68-40ee-b1ac-ce164ce1c6bf" providerId="AD" clId="Web-{36D67C99-163F-2760-CE8A-86542772B873}" dt="2019-10-15T20:26:18.083" v="527"/>
          <ac:picMkLst>
            <pc:docMk/>
            <pc:sldMk cId="2709459896" sldId="261"/>
            <ac:picMk id="6146" creationId="{00000000-0000-0000-0000-000000000000}"/>
          </ac:picMkLst>
        </pc:picChg>
        <pc:cxnChg chg="add">
          <ac:chgData name="PowellL" userId="S::powelll@pocklingtonschool.com::6738f042-ba68-40ee-b1ac-ce164ce1c6bf" providerId="AD" clId="Web-{36D67C99-163F-2760-CE8A-86542772B873}" dt="2019-10-15T20:26:18.083" v="527"/>
          <ac:cxnSpMkLst>
            <pc:docMk/>
            <pc:sldMk cId="2709459896" sldId="261"/>
            <ac:cxnSpMk id="73" creationId="{67182200-4859-4C8D-BCBB-55B245C28BA3}"/>
          </ac:cxnSpMkLst>
        </pc:cxnChg>
      </pc:sldChg>
      <pc:sldChg chg="addSp delSp modSp addAnim modAnim modNotes">
        <pc:chgData name="PowellL" userId="S::powelll@pocklingtonschool.com::6738f042-ba68-40ee-b1ac-ce164ce1c6bf" providerId="AD" clId="Web-{36D67C99-163F-2760-CE8A-86542772B873}" dt="2019-10-15T19:45:22.943" v="100"/>
        <pc:sldMkLst>
          <pc:docMk/>
          <pc:sldMk cId="3934222704" sldId="262"/>
        </pc:sldMkLst>
        <pc:spChg chg="add del mod">
          <ac:chgData name="PowellL" userId="S::powelll@pocklingtonschool.com::6738f042-ba68-40ee-b1ac-ce164ce1c6bf" providerId="AD" clId="Web-{36D67C99-163F-2760-CE8A-86542772B873}" dt="2019-10-15T19:43:48.551" v="38"/>
          <ac:spMkLst>
            <pc:docMk/>
            <pc:sldMk cId="3934222704" sldId="262"/>
            <ac:spMk id="6" creationId="{5D21B16D-9611-4308-8D06-BB80D4258406}"/>
          </ac:spMkLst>
        </pc:spChg>
        <pc:spChg chg="add mod">
          <ac:chgData name="PowellL" userId="S::powelll@pocklingtonschool.com::6738f042-ba68-40ee-b1ac-ce164ce1c6bf" providerId="AD" clId="Web-{36D67C99-163F-2760-CE8A-86542772B873}" dt="2019-10-15T19:45:16.521" v="98" actId="14100"/>
          <ac:spMkLst>
            <pc:docMk/>
            <pc:sldMk cId="3934222704" sldId="262"/>
            <ac:spMk id="7" creationId="{67B2711A-7145-4171-A847-D4987E2D54FA}"/>
          </ac:spMkLst>
        </pc:spChg>
      </pc:sldChg>
      <pc:sldChg chg="addSp delSp modSp mod setBg">
        <pc:chgData name="PowellL" userId="S::powelll@pocklingtonschool.com::6738f042-ba68-40ee-b1ac-ce164ce1c6bf" providerId="AD" clId="Web-{36D67C99-163F-2760-CE8A-86542772B873}" dt="2019-10-15T20:00:04.202" v="357" actId="20577"/>
        <pc:sldMkLst>
          <pc:docMk/>
          <pc:sldMk cId="3024040326" sldId="263"/>
        </pc:sldMkLst>
        <pc:spChg chg="mod">
          <ac:chgData name="PowellL" userId="S::powelll@pocklingtonschool.com::6738f042-ba68-40ee-b1ac-ce164ce1c6bf" providerId="AD" clId="Web-{36D67C99-163F-2760-CE8A-86542772B873}" dt="2019-10-15T19:55:30.277" v="171" actId="20577"/>
          <ac:spMkLst>
            <pc:docMk/>
            <pc:sldMk cId="3024040326" sldId="263"/>
            <ac:spMk id="2" creationId="{00000000-0000-0000-0000-000000000000}"/>
          </ac:spMkLst>
        </pc:spChg>
        <pc:spChg chg="mod ord">
          <ac:chgData name="PowellL" userId="S::powelll@pocklingtonschool.com::6738f042-ba68-40ee-b1ac-ce164ce1c6bf" providerId="AD" clId="Web-{36D67C99-163F-2760-CE8A-86542772B873}" dt="2019-10-15T20:00:04.202" v="357" actId="20577"/>
          <ac:spMkLst>
            <pc:docMk/>
            <pc:sldMk cId="3024040326" sldId="263"/>
            <ac:spMk id="3" creationId="{00000000-0000-0000-0000-000000000000}"/>
          </ac:spMkLst>
        </pc:spChg>
        <pc:spChg chg="add">
          <ac:chgData name="PowellL" userId="S::powelll@pocklingtonschool.com::6738f042-ba68-40ee-b1ac-ce164ce1c6bf" providerId="AD" clId="Web-{36D67C99-163F-2760-CE8A-86542772B873}" dt="2019-10-15T19:55:18.027" v="161"/>
          <ac:spMkLst>
            <pc:docMk/>
            <pc:sldMk cId="3024040326" sldId="263"/>
            <ac:spMk id="10" creationId="{4038CB10-1F5C-4D54-9DF7-12586DE5B007}"/>
          </ac:spMkLst>
        </pc:spChg>
        <pc:spChg chg="add">
          <ac:chgData name="PowellL" userId="S::powelll@pocklingtonschool.com::6738f042-ba68-40ee-b1ac-ce164ce1c6bf" providerId="AD" clId="Web-{36D67C99-163F-2760-CE8A-86542772B873}" dt="2019-10-15T19:55:18.027" v="161"/>
          <ac:spMkLst>
            <pc:docMk/>
            <pc:sldMk cId="3024040326" sldId="263"/>
            <ac:spMk id="12" creationId="{73ED6512-6858-4552-B699-9A97FE9A4EA2}"/>
          </ac:spMkLst>
        </pc:spChg>
        <pc:picChg chg="del mod">
          <ac:chgData name="PowellL" userId="S::powelll@pocklingtonschool.com::6738f042-ba68-40ee-b1ac-ce164ce1c6bf" providerId="AD" clId="Web-{36D67C99-163F-2760-CE8A-86542772B873}" dt="2019-10-15T19:54:17.698" v="155"/>
          <ac:picMkLst>
            <pc:docMk/>
            <pc:sldMk cId="3024040326" sldId="263"/>
            <ac:picMk id="4" creationId="{00000000-0000-0000-0000-000000000000}"/>
          </ac:picMkLst>
        </pc:picChg>
        <pc:picChg chg="add mod">
          <ac:chgData name="PowellL" userId="S::powelll@pocklingtonschool.com::6738f042-ba68-40ee-b1ac-ce164ce1c6bf" providerId="AD" clId="Web-{36D67C99-163F-2760-CE8A-86542772B873}" dt="2019-10-15T19:55:18.027" v="161"/>
          <ac:picMkLst>
            <pc:docMk/>
            <pc:sldMk cId="3024040326" sldId="263"/>
            <ac:picMk id="5" creationId="{392C5380-3D4F-4548-8F79-76CE30BBD409}"/>
          </ac:picMkLst>
        </pc:picChg>
      </pc:sldChg>
      <pc:sldChg chg="addSp delSp modSp del">
        <pc:chgData name="PowellL" userId="S::powelll@pocklingtonschool.com::6738f042-ba68-40ee-b1ac-ce164ce1c6bf" providerId="AD" clId="Web-{36D67C99-163F-2760-CE8A-86542772B873}" dt="2019-10-15T20:15:12.592" v="510"/>
        <pc:sldMkLst>
          <pc:docMk/>
          <pc:sldMk cId="2769903927" sldId="264"/>
        </pc:sldMkLst>
        <pc:spChg chg="del">
          <ac:chgData name="PowellL" userId="S::powelll@pocklingtonschool.com::6738f042-ba68-40ee-b1ac-ce164ce1c6bf" providerId="AD" clId="Web-{36D67C99-163F-2760-CE8A-86542772B873}" dt="2019-10-15T20:15:01.529" v="509"/>
          <ac:spMkLst>
            <pc:docMk/>
            <pc:sldMk cId="2769903927" sldId="264"/>
            <ac:spMk id="3" creationId="{00000000-0000-0000-0000-000000000000}"/>
          </ac:spMkLst>
        </pc:spChg>
        <pc:picChg chg="add mod ord">
          <ac:chgData name="PowellL" userId="S::powelll@pocklingtonschool.com::6738f042-ba68-40ee-b1ac-ce164ce1c6bf" providerId="AD" clId="Web-{36D67C99-163F-2760-CE8A-86542772B873}" dt="2019-10-15T20:15:01.529" v="509"/>
          <ac:picMkLst>
            <pc:docMk/>
            <pc:sldMk cId="2769903927" sldId="264"/>
            <ac:picMk id="4" creationId="{E9338127-4E6E-4DEE-9454-0FDFEDA9F1F9}"/>
          </ac:picMkLst>
        </pc:picChg>
        <pc:picChg chg="del">
          <ac:chgData name="PowellL" userId="S::powelll@pocklingtonschool.com::6738f042-ba68-40ee-b1ac-ce164ce1c6bf" providerId="AD" clId="Web-{36D67C99-163F-2760-CE8A-86542772B873}" dt="2019-10-15T20:14:58.592" v="508"/>
          <ac:picMkLst>
            <pc:docMk/>
            <pc:sldMk cId="2769903927" sldId="264"/>
            <ac:picMk id="4100" creationId="{00000000-0000-0000-0000-000000000000}"/>
          </ac:picMkLst>
        </pc:picChg>
      </pc:sldChg>
      <pc:sldChg chg="addSp delSp modSp mod ord setBg">
        <pc:chgData name="PowellL" userId="S::powelll@pocklingtonschool.com::6738f042-ba68-40ee-b1ac-ce164ce1c6bf" providerId="AD" clId="Web-{36D67C99-163F-2760-CE8A-86542772B873}" dt="2019-10-15T20:16:45.343" v="515"/>
        <pc:sldMkLst>
          <pc:docMk/>
          <pc:sldMk cId="2933316386" sldId="267"/>
        </pc:sldMkLst>
        <pc:spChg chg="mod">
          <ac:chgData name="PowellL" userId="S::powelll@pocklingtonschool.com::6738f042-ba68-40ee-b1ac-ce164ce1c6bf" providerId="AD" clId="Web-{36D67C99-163F-2760-CE8A-86542772B873}" dt="2019-10-15T20:08:04.223" v="428"/>
          <ac:spMkLst>
            <pc:docMk/>
            <pc:sldMk cId="2933316386" sldId="267"/>
            <ac:spMk id="2" creationId="{00000000-0000-0000-0000-000000000000}"/>
          </ac:spMkLst>
        </pc:spChg>
        <pc:spChg chg="del">
          <ac:chgData name="PowellL" userId="S::powelll@pocklingtonschool.com::6738f042-ba68-40ee-b1ac-ce164ce1c6bf" providerId="AD" clId="Web-{36D67C99-163F-2760-CE8A-86542772B873}" dt="2019-10-15T20:04:03.080" v="379"/>
          <ac:spMkLst>
            <pc:docMk/>
            <pc:sldMk cId="2933316386" sldId="267"/>
            <ac:spMk id="3" creationId="{00000000-0000-0000-0000-000000000000}"/>
          </ac:spMkLst>
        </pc:spChg>
        <pc:spChg chg="add">
          <ac:chgData name="PowellL" userId="S::powelll@pocklingtonschool.com::6738f042-ba68-40ee-b1ac-ce164ce1c6bf" providerId="AD" clId="Web-{36D67C99-163F-2760-CE8A-86542772B873}" dt="2019-10-15T20:08:04.223" v="428"/>
          <ac:spMkLst>
            <pc:docMk/>
            <pc:sldMk cId="2933316386" sldId="267"/>
            <ac:spMk id="13" creationId="{1707FC24-6981-43D9-B525-C7832BA22463}"/>
          </ac:spMkLst>
        </pc:spChg>
        <pc:picChg chg="mod">
          <ac:chgData name="PowellL" userId="S::powelll@pocklingtonschool.com::6738f042-ba68-40ee-b1ac-ce164ce1c6bf" providerId="AD" clId="Web-{36D67C99-163F-2760-CE8A-86542772B873}" dt="2019-10-15T20:08:14.207" v="429" actId="14100"/>
          <ac:picMkLst>
            <pc:docMk/>
            <pc:sldMk cId="2933316386" sldId="267"/>
            <ac:picMk id="4" creationId="{00000000-0000-0000-0000-000000000000}"/>
          </ac:picMkLst>
        </pc:picChg>
        <pc:picChg chg="del">
          <ac:chgData name="PowellL" userId="S::powelll@pocklingtonschool.com::6738f042-ba68-40ee-b1ac-ce164ce1c6bf" providerId="AD" clId="Web-{36D67C99-163F-2760-CE8A-86542772B873}" dt="2019-10-15T19:54:35.636" v="156"/>
          <ac:picMkLst>
            <pc:docMk/>
            <pc:sldMk cId="2933316386" sldId="267"/>
            <ac:picMk id="5" creationId="{00000000-0000-0000-0000-000000000000}"/>
          </ac:picMkLst>
        </pc:picChg>
        <pc:picChg chg="add mod ord">
          <ac:chgData name="PowellL" userId="S::powelll@pocklingtonschool.com::6738f042-ba68-40ee-b1ac-ce164ce1c6bf" providerId="AD" clId="Web-{36D67C99-163F-2760-CE8A-86542772B873}" dt="2019-10-15T20:08:04.223" v="428"/>
          <ac:picMkLst>
            <pc:docMk/>
            <pc:sldMk cId="2933316386" sldId="267"/>
            <ac:picMk id="6" creationId="{602DFDAE-2244-495F-B3C9-849B2596F0B4}"/>
          </ac:picMkLst>
        </pc:picChg>
        <pc:picChg chg="add mod">
          <ac:chgData name="PowellL" userId="S::powelll@pocklingtonschool.com::6738f042-ba68-40ee-b1ac-ce164ce1c6bf" providerId="AD" clId="Web-{36D67C99-163F-2760-CE8A-86542772B873}" dt="2019-10-15T20:08:19.817" v="430" actId="1076"/>
          <ac:picMkLst>
            <pc:docMk/>
            <pc:sldMk cId="2933316386" sldId="267"/>
            <ac:picMk id="8" creationId="{67A81823-8480-41B2-8329-33EC8BD170B7}"/>
          </ac:picMkLst>
        </pc:picChg>
      </pc:sldChg>
      <pc:sldChg chg="addSp modSp add ord replId addAnim modAnim">
        <pc:chgData name="PowellL" userId="S::powelll@pocklingtonschool.com::6738f042-ba68-40ee-b1ac-ce164ce1c6bf" providerId="AD" clId="Web-{36D67C99-163F-2760-CE8A-86542772B873}" dt="2019-10-15T19:51:45.728" v="141" actId="1076"/>
        <pc:sldMkLst>
          <pc:docMk/>
          <pc:sldMk cId="1507541176" sldId="268"/>
        </pc:sldMkLst>
        <pc:picChg chg="add mod">
          <ac:chgData name="PowellL" userId="S::powelll@pocklingtonschool.com::6738f042-ba68-40ee-b1ac-ce164ce1c6bf" providerId="AD" clId="Web-{36D67C99-163F-2760-CE8A-86542772B873}" dt="2019-10-15T19:47:05.975" v="106" actId="1076"/>
          <ac:picMkLst>
            <pc:docMk/>
            <pc:sldMk cId="1507541176" sldId="268"/>
            <ac:picMk id="2" creationId="{146E2A42-7FC4-4AD0-BBAE-9DA606EA6DD9}"/>
          </ac:picMkLst>
        </pc:picChg>
        <pc:picChg chg="add mod">
          <ac:chgData name="PowellL" userId="S::powelll@pocklingtonschool.com::6738f042-ba68-40ee-b1ac-ce164ce1c6bf" providerId="AD" clId="Web-{36D67C99-163F-2760-CE8A-86542772B873}" dt="2019-10-15T19:51:35.931" v="140" actId="1076"/>
          <ac:picMkLst>
            <pc:docMk/>
            <pc:sldMk cId="1507541176" sldId="268"/>
            <ac:picMk id="4" creationId="{64B35AE8-42F3-4305-9F47-F8D151F2E9BF}"/>
          </ac:picMkLst>
        </pc:picChg>
        <pc:picChg chg="add mod">
          <ac:chgData name="PowellL" userId="S::powelll@pocklingtonschool.com::6738f042-ba68-40ee-b1ac-ce164ce1c6bf" providerId="AD" clId="Web-{36D67C99-163F-2760-CE8A-86542772B873}" dt="2019-10-15T19:48:37.039" v="115" actId="14100"/>
          <ac:picMkLst>
            <pc:docMk/>
            <pc:sldMk cId="1507541176" sldId="268"/>
            <ac:picMk id="12" creationId="{1EB913E0-DDA6-4F7A-BBFF-F5EAE7515B0E}"/>
          </ac:picMkLst>
        </pc:picChg>
        <pc:picChg chg="add mod">
          <ac:chgData name="PowellL" userId="S::powelll@pocklingtonschool.com::6738f042-ba68-40ee-b1ac-ce164ce1c6bf" providerId="AD" clId="Web-{36D67C99-163F-2760-CE8A-86542772B873}" dt="2019-10-15T19:51:45.728" v="141" actId="1076"/>
          <ac:picMkLst>
            <pc:docMk/>
            <pc:sldMk cId="1507541176" sldId="268"/>
            <ac:picMk id="14" creationId="{D590A402-FCBA-4C06-BCE8-4D6121E822B9}"/>
          </ac:picMkLst>
        </pc:picChg>
        <pc:picChg chg="add mod">
          <ac:chgData name="PowellL" userId="S::powelll@pocklingtonschool.com::6738f042-ba68-40ee-b1ac-ce164ce1c6bf" providerId="AD" clId="Web-{36D67C99-163F-2760-CE8A-86542772B873}" dt="2019-10-15T19:50:00.493" v="123" actId="1076"/>
          <ac:picMkLst>
            <pc:docMk/>
            <pc:sldMk cId="1507541176" sldId="268"/>
            <ac:picMk id="16" creationId="{1AFBCC34-D46C-441C-97F3-00DE9B07C58D}"/>
          </ac:picMkLst>
        </pc:picChg>
        <pc:picChg chg="add mod">
          <ac:chgData name="PowellL" userId="S::powelll@pocklingtonschool.com::6738f042-ba68-40ee-b1ac-ce164ce1c6bf" providerId="AD" clId="Web-{36D67C99-163F-2760-CE8A-86542772B873}" dt="2019-10-15T19:50:38.071" v="127" actId="1076"/>
          <ac:picMkLst>
            <pc:docMk/>
            <pc:sldMk cId="1507541176" sldId="268"/>
            <ac:picMk id="18" creationId="{ACAB9C9A-D186-4232-8D23-8EECF1A94662}"/>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5CE0EA-B954-4A29-AF11-ABB17D742856}" type="datetimeFigureOut">
              <a:rPr lang="en-GB" smtClean="0"/>
              <a:t>10/05/2020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626006-7D1F-4AFD-BDA9-879C841F8C76}" type="slidenum">
              <a:rPr lang="en-GB" smtClean="0"/>
              <a:t>‹#›</a:t>
            </a:fld>
            <a:endParaRPr lang="en-GB"/>
          </a:p>
        </p:txBody>
      </p:sp>
    </p:spTree>
    <p:extLst>
      <p:ext uri="{BB962C8B-B14F-4D97-AF65-F5344CB8AC3E}">
        <p14:creationId xmlns:p14="http://schemas.microsoft.com/office/powerpoint/2010/main" val="5858673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results indicated that, on average, 35% of people would be willing to give up a portion of their salary for some extra snooze time.</a:t>
            </a:r>
          </a:p>
        </p:txBody>
      </p:sp>
      <p:sp>
        <p:nvSpPr>
          <p:cNvPr id="4" name="Slide Number Placeholder 3"/>
          <p:cNvSpPr>
            <a:spLocks noGrp="1"/>
          </p:cNvSpPr>
          <p:nvPr>
            <p:ph type="sldNum" sz="quarter" idx="5"/>
          </p:nvPr>
        </p:nvSpPr>
        <p:spPr/>
        <p:txBody>
          <a:bodyPr/>
          <a:lstStyle/>
          <a:p>
            <a:fld id="{AA626006-7D1F-4AFD-BDA9-879C841F8C76}" type="slidenum">
              <a:rPr lang="en-GB" smtClean="0"/>
              <a:t>2</a:t>
            </a:fld>
            <a:endParaRPr lang="en-GB"/>
          </a:p>
        </p:txBody>
      </p:sp>
    </p:spTree>
    <p:extLst>
      <p:ext uri="{BB962C8B-B14F-4D97-AF65-F5344CB8AC3E}">
        <p14:creationId xmlns:p14="http://schemas.microsoft.com/office/powerpoint/2010/main" val="1219941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"It's not just the number of references - it is the way they refer to it, as if it was common knowledge," </a:t>
            </a:r>
            <a:r>
              <a:rPr lang="en-GB" err="1"/>
              <a:t>Ekirch</a:t>
            </a:r>
            <a:r>
              <a:rPr lang="en-GB"/>
              <a:t> says.</a:t>
            </a:r>
            <a:endParaRPr lang="en-US"/>
          </a:p>
          <a:p>
            <a:r>
              <a:rPr lang="en-GB"/>
              <a:t>During this waking period people were quite active. They often got up, went to the toilet or smoked tobacco and some even visited neighbours. Most people stayed in bed, read, wrote and often prayed. Countless prayer manuals from the late 15th Century offered special prayers for the hours in between sleeps.</a:t>
            </a:r>
            <a:endParaRPr lang="en-US"/>
          </a:p>
        </p:txBody>
      </p:sp>
      <p:sp>
        <p:nvSpPr>
          <p:cNvPr id="4" name="Slide Number Placeholder 3"/>
          <p:cNvSpPr>
            <a:spLocks noGrp="1"/>
          </p:cNvSpPr>
          <p:nvPr>
            <p:ph type="sldNum" sz="quarter" idx="5"/>
          </p:nvPr>
        </p:nvSpPr>
        <p:spPr/>
        <p:txBody>
          <a:bodyPr/>
          <a:lstStyle/>
          <a:p>
            <a:fld id="{AA626006-7D1F-4AFD-BDA9-879C841F8C76}" type="slidenum">
              <a:rPr lang="en-GB" smtClean="0"/>
              <a:t>9</a:t>
            </a:fld>
            <a:endParaRPr lang="en-GB"/>
          </a:p>
        </p:txBody>
      </p:sp>
    </p:spTree>
    <p:extLst>
      <p:ext uri="{BB962C8B-B14F-4D97-AF65-F5344CB8AC3E}">
        <p14:creationId xmlns:p14="http://schemas.microsoft.com/office/powerpoint/2010/main" val="4741049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90000"/>
              </a:lnSpc>
              <a:spcBef>
                <a:spcPts val="1000"/>
              </a:spcBef>
              <a:buFont typeface="Arial"/>
              <a:buChar char="•"/>
            </a:pPr>
            <a:r>
              <a:rPr lang="en-GB"/>
              <a:t> A "sleep cycle" refers to the amount of time it takes for your body to move into REM. We gradually sink into REM - the phase of sleep during which we tend to dream, as our body is not in a conscious state but our brain is "awake" - in stages. We then cycle back to an almost waking state, then descend into REM once more. This process takes 90 minutes on average each time, and it’s a good idea to use this as a basis for when you go to bed. You should aim to think of your sleeping time in 90 minute increments - so if you go to bed at 10pm (considering it takes around 15 minutes on average for a person to fall asleep) you should set your alarm for about 6.30am. </a:t>
            </a:r>
            <a:endParaRPr lang="en-US"/>
          </a:p>
          <a:p>
            <a:pPr marL="171450" indent="-171450">
              <a:lnSpc>
                <a:spcPct val="90000"/>
              </a:lnSpc>
              <a:spcBef>
                <a:spcPts val="1000"/>
              </a:spcBef>
              <a:buFont typeface="Arial"/>
              <a:buChar char="•"/>
            </a:pPr>
            <a:r>
              <a:rPr lang="en-GB"/>
              <a:t>Establish a bed and wake-time and stick to it, coming as close as you can on the weekends. A consistent sleep schedule will help you feel less tired since it allows your body to get in sync with its natural patterns. You will find that it’s easier to fall asleep at bedtime with this type of routine. </a:t>
            </a:r>
            <a:endParaRPr lang="en-US"/>
          </a:p>
          <a:p>
            <a:pPr marL="171450" indent="-171450">
              <a:lnSpc>
                <a:spcPct val="90000"/>
              </a:lnSpc>
              <a:spcBef>
                <a:spcPts val="1000"/>
              </a:spcBef>
              <a:buFont typeface="Arial"/>
              <a:buChar char="•"/>
            </a:pPr>
            <a:r>
              <a:rPr lang="en-GB"/>
              <a:t>Naps can help pick you up and make you work more efficiently, if you plan them right. Naps that are too long or too close to bedtime can interfere with your regular sleep.</a:t>
            </a:r>
            <a:endParaRPr lang="en-US"/>
          </a:p>
          <a:p>
            <a:pPr marL="171450" indent="-171450">
              <a:lnSpc>
                <a:spcPct val="90000"/>
              </a:lnSpc>
              <a:spcBef>
                <a:spcPts val="1000"/>
              </a:spcBef>
              <a:buFont typeface="Arial"/>
              <a:buChar char="•"/>
            </a:pPr>
            <a:r>
              <a:rPr lang="en-GB"/>
              <a:t>Make your room a sleep haven. Keep it cool, quiet and dark. If you need to, get eyeshades or blackout curtains. Let in bright light in the morning to signal your body to wake up.</a:t>
            </a:r>
            <a:endParaRPr lang="en-US"/>
          </a:p>
          <a:p>
            <a:pPr marL="171450" indent="-171450">
              <a:lnSpc>
                <a:spcPct val="90000"/>
              </a:lnSpc>
              <a:spcBef>
                <a:spcPts val="1000"/>
              </a:spcBef>
              <a:buFont typeface="Arial"/>
              <a:buChar char="•"/>
            </a:pPr>
            <a:r>
              <a:rPr lang="en-GB"/>
              <a:t>Consuming caffeine close to bedtime can hurt your sleep, so avoid coffee, tea and chocolate late in the day so you can get to sleep at night. </a:t>
            </a:r>
            <a:endParaRPr lang="en-US"/>
          </a:p>
          <a:p>
            <a:pPr marL="171450" indent="-171450">
              <a:lnSpc>
                <a:spcPct val="90000"/>
              </a:lnSpc>
              <a:spcBef>
                <a:spcPts val="1000"/>
              </a:spcBef>
              <a:buFont typeface="Arial"/>
              <a:buChar char="•"/>
            </a:pPr>
            <a:r>
              <a:rPr lang="en-GB"/>
              <a:t>Try keeping a diary or to-do list. If you jot notes down before you go to sleep, you’ll be less likely to stay awake worrying or stressing.</a:t>
            </a:r>
            <a:endParaRPr lang="en-US"/>
          </a:p>
          <a:p>
            <a:pPr marL="171450" indent="-171450">
              <a:lnSpc>
                <a:spcPct val="90000"/>
              </a:lnSpc>
              <a:spcBef>
                <a:spcPts val="1000"/>
              </a:spcBef>
              <a:buFont typeface="Arial"/>
              <a:buChar char="•"/>
            </a:pPr>
            <a:r>
              <a:rPr lang="en-GB"/>
              <a:t>Don’t eat, drink, or exercise within a few hours of your bedtime. Don’t leave your homework for the last minute. Start to wind down. If you do the same things every night before you go to sleep, you teach your body the signals that it’s time for bed. Try dimming the lights as well.</a:t>
            </a:r>
            <a:endParaRPr lang="en-US"/>
          </a:p>
          <a:p>
            <a:pPr marL="171450" indent="-171450">
              <a:lnSpc>
                <a:spcPct val="90000"/>
              </a:lnSpc>
              <a:spcBef>
                <a:spcPts val="1000"/>
              </a:spcBef>
              <a:buFont typeface="Arial"/>
              <a:buChar char="•"/>
            </a:pPr>
            <a:r>
              <a:rPr lang="en-GB"/>
              <a:t>According to some research using “screens” before you go to bed can double the length of time it takes you to fall asleep as it suppresses the production of your sleep hormone, melatonin. </a:t>
            </a:r>
            <a:endParaRPr lang="en-GB">
              <a:cs typeface="Calibri"/>
            </a:endParaRPr>
          </a:p>
        </p:txBody>
      </p:sp>
      <p:sp>
        <p:nvSpPr>
          <p:cNvPr id="4" name="Slide Number Placeholder 3"/>
          <p:cNvSpPr>
            <a:spLocks noGrp="1"/>
          </p:cNvSpPr>
          <p:nvPr>
            <p:ph type="sldNum" sz="quarter" idx="10"/>
          </p:nvPr>
        </p:nvSpPr>
        <p:spPr/>
        <p:txBody>
          <a:bodyPr/>
          <a:lstStyle/>
          <a:p>
            <a:fld id="{AA626006-7D1F-4AFD-BDA9-879C841F8C76}" type="slidenum">
              <a:rPr lang="en-GB" smtClean="0"/>
              <a:t>10</a:t>
            </a:fld>
            <a:endParaRPr lang="en-GB"/>
          </a:p>
        </p:txBody>
      </p:sp>
    </p:spTree>
    <p:extLst>
      <p:ext uri="{BB962C8B-B14F-4D97-AF65-F5344CB8AC3E}">
        <p14:creationId xmlns:p14="http://schemas.microsoft.com/office/powerpoint/2010/main" val="20124665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452EE36-8164-46DE-93F1-ABAC070FE6FF}" type="datetimeFigureOut">
              <a:rPr lang="en-GB" smtClean="0"/>
              <a:t>10/05/2020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E6CC832-7262-4AA6-BF95-355E9B876C91}" type="slidenum">
              <a:rPr lang="en-GB" smtClean="0"/>
              <a:t>‹#›</a:t>
            </a:fld>
            <a:endParaRPr lang="en-GB"/>
          </a:p>
        </p:txBody>
      </p:sp>
    </p:spTree>
    <p:extLst>
      <p:ext uri="{BB962C8B-B14F-4D97-AF65-F5344CB8AC3E}">
        <p14:creationId xmlns:p14="http://schemas.microsoft.com/office/powerpoint/2010/main" val="2077402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452EE36-8164-46DE-93F1-ABAC070FE6FF}" type="datetimeFigureOut">
              <a:rPr lang="en-GB" smtClean="0"/>
              <a:t>10/05/2020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E6CC832-7262-4AA6-BF95-355E9B876C91}" type="slidenum">
              <a:rPr lang="en-GB" smtClean="0"/>
              <a:t>‹#›</a:t>
            </a:fld>
            <a:endParaRPr lang="en-GB"/>
          </a:p>
        </p:txBody>
      </p:sp>
    </p:spTree>
    <p:extLst>
      <p:ext uri="{BB962C8B-B14F-4D97-AF65-F5344CB8AC3E}">
        <p14:creationId xmlns:p14="http://schemas.microsoft.com/office/powerpoint/2010/main" val="1957896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452EE36-8164-46DE-93F1-ABAC070FE6FF}" type="datetimeFigureOut">
              <a:rPr lang="en-GB" smtClean="0"/>
              <a:t>10/05/2020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E6CC832-7262-4AA6-BF95-355E9B876C91}" type="slidenum">
              <a:rPr lang="en-GB" smtClean="0"/>
              <a:t>‹#›</a:t>
            </a:fld>
            <a:endParaRPr lang="en-GB"/>
          </a:p>
        </p:txBody>
      </p:sp>
    </p:spTree>
    <p:extLst>
      <p:ext uri="{BB962C8B-B14F-4D97-AF65-F5344CB8AC3E}">
        <p14:creationId xmlns:p14="http://schemas.microsoft.com/office/powerpoint/2010/main" val="1946562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452EE36-8164-46DE-93F1-ABAC070FE6FF}" type="datetimeFigureOut">
              <a:rPr lang="en-GB" smtClean="0"/>
              <a:t>10/05/2020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E6CC832-7262-4AA6-BF95-355E9B876C91}" type="slidenum">
              <a:rPr lang="en-GB" smtClean="0"/>
              <a:t>‹#›</a:t>
            </a:fld>
            <a:endParaRPr lang="en-GB"/>
          </a:p>
        </p:txBody>
      </p:sp>
    </p:spTree>
    <p:extLst>
      <p:ext uri="{BB962C8B-B14F-4D97-AF65-F5344CB8AC3E}">
        <p14:creationId xmlns:p14="http://schemas.microsoft.com/office/powerpoint/2010/main" val="32064200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452EE36-8164-46DE-93F1-ABAC070FE6FF}" type="datetimeFigureOut">
              <a:rPr lang="en-GB" smtClean="0"/>
              <a:t>10/05/2020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E6CC832-7262-4AA6-BF95-355E9B876C91}" type="slidenum">
              <a:rPr lang="en-GB" smtClean="0"/>
              <a:t>‹#›</a:t>
            </a:fld>
            <a:endParaRPr lang="en-GB"/>
          </a:p>
        </p:txBody>
      </p:sp>
    </p:spTree>
    <p:extLst>
      <p:ext uri="{BB962C8B-B14F-4D97-AF65-F5344CB8AC3E}">
        <p14:creationId xmlns:p14="http://schemas.microsoft.com/office/powerpoint/2010/main" val="13145953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452EE36-8164-46DE-93F1-ABAC070FE6FF}" type="datetimeFigureOut">
              <a:rPr lang="en-GB" smtClean="0"/>
              <a:t>10/05/2020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E6CC832-7262-4AA6-BF95-355E9B876C91}" type="slidenum">
              <a:rPr lang="en-GB" smtClean="0"/>
              <a:t>‹#›</a:t>
            </a:fld>
            <a:endParaRPr lang="en-GB"/>
          </a:p>
        </p:txBody>
      </p:sp>
    </p:spTree>
    <p:extLst>
      <p:ext uri="{BB962C8B-B14F-4D97-AF65-F5344CB8AC3E}">
        <p14:creationId xmlns:p14="http://schemas.microsoft.com/office/powerpoint/2010/main" val="509989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452EE36-8164-46DE-93F1-ABAC070FE6FF}" type="datetimeFigureOut">
              <a:rPr lang="en-GB" smtClean="0"/>
              <a:t>10/05/2020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E6CC832-7262-4AA6-BF95-355E9B876C91}" type="slidenum">
              <a:rPr lang="en-GB" smtClean="0"/>
              <a:t>‹#›</a:t>
            </a:fld>
            <a:endParaRPr lang="en-GB"/>
          </a:p>
        </p:txBody>
      </p:sp>
    </p:spTree>
    <p:extLst>
      <p:ext uri="{BB962C8B-B14F-4D97-AF65-F5344CB8AC3E}">
        <p14:creationId xmlns:p14="http://schemas.microsoft.com/office/powerpoint/2010/main" val="3911212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452EE36-8164-46DE-93F1-ABAC070FE6FF}" type="datetimeFigureOut">
              <a:rPr lang="en-GB" smtClean="0"/>
              <a:t>10/05/2020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E6CC832-7262-4AA6-BF95-355E9B876C91}" type="slidenum">
              <a:rPr lang="en-GB" smtClean="0"/>
              <a:t>‹#›</a:t>
            </a:fld>
            <a:endParaRPr lang="en-GB"/>
          </a:p>
        </p:txBody>
      </p:sp>
    </p:spTree>
    <p:extLst>
      <p:ext uri="{BB962C8B-B14F-4D97-AF65-F5344CB8AC3E}">
        <p14:creationId xmlns:p14="http://schemas.microsoft.com/office/powerpoint/2010/main" val="32680844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52EE36-8164-46DE-93F1-ABAC070FE6FF}" type="datetimeFigureOut">
              <a:rPr lang="en-GB" smtClean="0"/>
              <a:t>10/05/2020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E6CC832-7262-4AA6-BF95-355E9B876C91}" type="slidenum">
              <a:rPr lang="en-GB" smtClean="0"/>
              <a:t>‹#›</a:t>
            </a:fld>
            <a:endParaRPr lang="en-GB"/>
          </a:p>
        </p:txBody>
      </p:sp>
    </p:spTree>
    <p:extLst>
      <p:ext uri="{BB962C8B-B14F-4D97-AF65-F5344CB8AC3E}">
        <p14:creationId xmlns:p14="http://schemas.microsoft.com/office/powerpoint/2010/main" val="3245796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452EE36-8164-46DE-93F1-ABAC070FE6FF}" type="datetimeFigureOut">
              <a:rPr lang="en-GB" smtClean="0"/>
              <a:t>10/05/2020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E6CC832-7262-4AA6-BF95-355E9B876C91}" type="slidenum">
              <a:rPr lang="en-GB" smtClean="0"/>
              <a:t>‹#›</a:t>
            </a:fld>
            <a:endParaRPr lang="en-GB"/>
          </a:p>
        </p:txBody>
      </p:sp>
    </p:spTree>
    <p:extLst>
      <p:ext uri="{BB962C8B-B14F-4D97-AF65-F5344CB8AC3E}">
        <p14:creationId xmlns:p14="http://schemas.microsoft.com/office/powerpoint/2010/main" val="41802304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452EE36-8164-46DE-93F1-ABAC070FE6FF}" type="datetimeFigureOut">
              <a:rPr lang="en-GB" smtClean="0"/>
              <a:t>10/05/2020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E6CC832-7262-4AA6-BF95-355E9B876C91}" type="slidenum">
              <a:rPr lang="en-GB" smtClean="0"/>
              <a:t>‹#›</a:t>
            </a:fld>
            <a:endParaRPr lang="en-GB"/>
          </a:p>
        </p:txBody>
      </p:sp>
    </p:spTree>
    <p:extLst>
      <p:ext uri="{BB962C8B-B14F-4D97-AF65-F5344CB8AC3E}">
        <p14:creationId xmlns:p14="http://schemas.microsoft.com/office/powerpoint/2010/main" val="6390569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52EE36-8164-46DE-93F1-ABAC070FE6FF}" type="datetimeFigureOut">
              <a:rPr lang="en-GB" smtClean="0"/>
              <a:t>10/05/2020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6CC832-7262-4AA6-BF95-355E9B876C91}" type="slidenum">
              <a:rPr lang="en-GB" smtClean="0"/>
              <a:t>‹#›</a:t>
            </a:fld>
            <a:endParaRPr lang="en-GB"/>
          </a:p>
        </p:txBody>
      </p:sp>
    </p:spTree>
    <p:extLst>
      <p:ext uri="{BB962C8B-B14F-4D97-AF65-F5344CB8AC3E}">
        <p14:creationId xmlns:p14="http://schemas.microsoft.com/office/powerpoint/2010/main" val="21940904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z="11500"/>
              <a:t>SLEEP!</a:t>
            </a:r>
          </a:p>
        </p:txBody>
      </p:sp>
      <p:pic>
        <p:nvPicPr>
          <p:cNvPr id="4" name="Picture 3"/>
          <p:cNvPicPr>
            <a:picLocks noChangeAspect="1"/>
          </p:cNvPicPr>
          <p:nvPr/>
        </p:nvPicPr>
        <p:blipFill>
          <a:blip r:embed="rId2"/>
          <a:stretch>
            <a:fillRect/>
          </a:stretch>
        </p:blipFill>
        <p:spPr>
          <a:xfrm>
            <a:off x="1524000" y="4014415"/>
            <a:ext cx="9144000" cy="1972758"/>
          </a:xfrm>
          <a:prstGeom prst="rect">
            <a:avLst/>
          </a:prstGeom>
        </p:spPr>
      </p:pic>
    </p:spTree>
    <p:extLst>
      <p:ext uri="{BB962C8B-B14F-4D97-AF65-F5344CB8AC3E}">
        <p14:creationId xmlns:p14="http://schemas.microsoft.com/office/powerpoint/2010/main" val="20295692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C5E6CFF1-2F42-4E10-9A97-F116F46F53F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Image result for sleep and mental health"/>
          <p:cNvPicPr>
            <a:picLocks noChangeAspect="1" noChangeArrowheads="1"/>
          </p:cNvPicPr>
          <p:nvPr/>
        </p:nvPicPr>
        <p:blipFill rotWithShape="1">
          <a:blip r:embed="rId3" cstate="print">
            <a:alphaModFix amt="35000"/>
            <a:extLst>
              <a:ext uri="{28A0092B-C50C-407E-A947-70E740481C1C}">
                <a14:useLocalDpi xmlns:a14="http://schemas.microsoft.com/office/drawing/2010/main" val="0"/>
              </a:ext>
            </a:extLst>
          </a:blip>
          <a:srcRect t="15730"/>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838201" y="1065862"/>
            <a:ext cx="3313164" cy="4726276"/>
          </a:xfrm>
        </p:spPr>
        <p:txBody>
          <a:bodyPr>
            <a:normAutofit/>
          </a:bodyPr>
          <a:lstStyle/>
          <a:p>
            <a:pPr algn="r"/>
            <a:r>
              <a:rPr lang="en-GB" sz="4000">
                <a:solidFill>
                  <a:srgbClr val="FFFFFF"/>
                </a:solidFill>
              </a:rPr>
              <a:t>Developing a good sleep routine</a:t>
            </a:r>
          </a:p>
        </p:txBody>
      </p:sp>
      <p:cxnSp>
        <p:nvCxnSpPr>
          <p:cNvPr id="73" name="Straight Connector 72">
            <a:extLst>
              <a:ext uri="{FF2B5EF4-FFF2-40B4-BE49-F238E27FC236}">
                <a16:creationId xmlns:a16="http://schemas.microsoft.com/office/drawing/2014/main" id="{67182200-4859-4C8D-BCBB-55B245C28BA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5155379" y="217598"/>
            <a:ext cx="6751100" cy="6465936"/>
          </a:xfrm>
        </p:spPr>
        <p:txBody>
          <a:bodyPr vert="horz" lIns="91440" tIns="45720" rIns="91440" bIns="45720" rtlCol="0" anchor="ctr">
            <a:noAutofit/>
          </a:bodyPr>
          <a:lstStyle/>
          <a:p>
            <a:r>
              <a:rPr lang="en-GB" sz="1800">
                <a:solidFill>
                  <a:srgbClr val="FFFFFF"/>
                </a:solidFill>
                <a:ea typeface="+mn-lt"/>
                <a:cs typeface="+mn-lt"/>
              </a:rPr>
              <a:t>Plan your sleep based on the 90 minute REM cycle.  </a:t>
            </a:r>
          </a:p>
          <a:p>
            <a:r>
              <a:rPr lang="en-GB" sz="1800">
                <a:solidFill>
                  <a:srgbClr val="FFFFFF"/>
                </a:solidFill>
                <a:ea typeface="+mn-lt"/>
                <a:cs typeface="+mn-lt"/>
              </a:rPr>
              <a:t>Establish a bed and wake-time and stick to it, coming as close as you can on the weekends. </a:t>
            </a:r>
          </a:p>
          <a:p>
            <a:r>
              <a:rPr lang="en-GB" sz="1800">
                <a:solidFill>
                  <a:srgbClr val="FFFFFF"/>
                </a:solidFill>
                <a:ea typeface="+mn-lt"/>
                <a:cs typeface="+mn-lt"/>
              </a:rPr>
              <a:t>Naps can help pick you up and make you work more efficiently, if you plan them right. </a:t>
            </a:r>
          </a:p>
          <a:p>
            <a:r>
              <a:rPr lang="en-GB" sz="1800">
                <a:solidFill>
                  <a:srgbClr val="FFFFFF"/>
                </a:solidFill>
                <a:ea typeface="+mn-lt"/>
                <a:cs typeface="+mn-lt"/>
              </a:rPr>
              <a:t>Make your room a sleep haven. Keep it cool, quiet and dark. </a:t>
            </a:r>
          </a:p>
          <a:p>
            <a:r>
              <a:rPr lang="en-GB" sz="1800">
                <a:solidFill>
                  <a:srgbClr val="FFFFFF"/>
                </a:solidFill>
                <a:ea typeface="+mn-lt"/>
                <a:cs typeface="+mn-lt"/>
              </a:rPr>
              <a:t>Consuming caffeine close to bedtime can hurt your sleep, so avoid coffee, tea and chocolate late in the day so you can get to sleep at night. </a:t>
            </a:r>
          </a:p>
          <a:p>
            <a:r>
              <a:rPr lang="en-GB" sz="1800">
                <a:solidFill>
                  <a:srgbClr val="FFFFFF"/>
                </a:solidFill>
                <a:ea typeface="+mn-lt"/>
                <a:cs typeface="+mn-lt"/>
              </a:rPr>
              <a:t>Try keeping a diary or to-do list. </a:t>
            </a:r>
          </a:p>
          <a:p>
            <a:r>
              <a:rPr lang="en-GB" sz="1800">
                <a:solidFill>
                  <a:srgbClr val="FFFFFF"/>
                </a:solidFill>
                <a:ea typeface="+mn-lt"/>
                <a:cs typeface="+mn-lt"/>
              </a:rPr>
              <a:t>Don’t eat, drink, or exercise within a few hours of your bedtime. Don’t leave your homework for the last minute. Start to wind down. </a:t>
            </a:r>
          </a:p>
          <a:p>
            <a:r>
              <a:rPr lang="en-GB" sz="1800">
                <a:solidFill>
                  <a:srgbClr val="FFFFFF"/>
                </a:solidFill>
                <a:ea typeface="+mn-lt"/>
                <a:cs typeface="+mn-lt"/>
              </a:rPr>
              <a:t>According to some research using “screens” before you go to bed can double the length of time it takes you to fall asleep.</a:t>
            </a:r>
          </a:p>
          <a:p>
            <a:pPr marL="0" indent="0">
              <a:buNone/>
            </a:pPr>
            <a:endParaRPr lang="en-GB" sz="1000">
              <a:cs typeface="Calibri" panose="020F0502020204030204"/>
            </a:endParaRPr>
          </a:p>
        </p:txBody>
      </p:sp>
    </p:spTree>
    <p:extLst>
      <p:ext uri="{BB962C8B-B14F-4D97-AF65-F5344CB8AC3E}">
        <p14:creationId xmlns:p14="http://schemas.microsoft.com/office/powerpoint/2010/main" val="270945989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9">
            <a:extLst>
              <a:ext uri="{FF2B5EF4-FFF2-40B4-BE49-F238E27FC236}">
                <a16:creationId xmlns:a16="http://schemas.microsoft.com/office/drawing/2014/main" id="{57845966-6EFC-468A-9CC7-BAB4B95854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54372" y="0"/>
            <a:ext cx="9483256"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75554383-98AF-4A47-BB65-705FAAA4BE6A}"/>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Freeform: Shape 13">
            <a:extLst>
              <a:ext uri="{FF2B5EF4-FFF2-40B4-BE49-F238E27FC236}">
                <a16:creationId xmlns:a16="http://schemas.microsoft.com/office/drawing/2014/main" id="{ADAD1991-FFD1-4E94-ABAB-7560D33008E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44484" y="0"/>
            <a:ext cx="7837716" cy="6858000"/>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lumMod val="40000"/>
                    <a:lumOff val="60000"/>
                  </a:schemeClr>
                </a:gs>
                <a:gs pos="23000">
                  <a:schemeClr val="accent1">
                    <a:lumMod val="45000"/>
                    <a:lumOff val="55000"/>
                  </a:schemeClr>
                </a:gs>
                <a:gs pos="83000">
                  <a:schemeClr val="bg2">
                    <a:lumMod val="82000"/>
                  </a:schemeClr>
                </a:gs>
                <a:gs pos="100000">
                  <a:schemeClr val="bg2">
                    <a:lumMod val="87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p:cNvPicPr>
            <a:picLocks noChangeAspect="1"/>
          </p:cNvPicPr>
          <p:nvPr/>
        </p:nvPicPr>
        <p:blipFill>
          <a:blip r:embed="rId3"/>
          <a:stretch>
            <a:fillRect/>
          </a:stretch>
        </p:blipFill>
        <p:spPr>
          <a:xfrm>
            <a:off x="3496157" y="1517452"/>
            <a:ext cx="4548146" cy="4548146"/>
          </a:xfrm>
          <a:prstGeom prst="rect">
            <a:avLst/>
          </a:prstGeom>
        </p:spPr>
      </p:pic>
      <p:sp>
        <p:nvSpPr>
          <p:cNvPr id="4" name="AutoShape 2" descr="Image result for enjoy your res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5281627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Some statistics…</a:t>
            </a:r>
          </a:p>
        </p:txBody>
      </p:sp>
      <p:pic>
        <p:nvPicPr>
          <p:cNvPr id="4" name="Picture 4" descr="A close up of a sign&#10;&#10;Description generated with very high confidence">
            <a:extLst>
              <a:ext uri="{FF2B5EF4-FFF2-40B4-BE49-F238E27FC236}">
                <a16:creationId xmlns:a16="http://schemas.microsoft.com/office/drawing/2014/main" id="{1AE76FA1-BE27-4524-9E38-0CCCE5022B37}"/>
              </a:ext>
            </a:extLst>
          </p:cNvPr>
          <p:cNvPicPr>
            <a:picLocks noGrp="1" noChangeAspect="1"/>
          </p:cNvPicPr>
          <p:nvPr>
            <p:ph idx="1"/>
          </p:nvPr>
        </p:nvPicPr>
        <p:blipFill>
          <a:blip r:embed="rId3"/>
          <a:stretch>
            <a:fillRect/>
          </a:stretch>
        </p:blipFill>
        <p:spPr>
          <a:xfrm>
            <a:off x="4209379" y="2101057"/>
            <a:ext cx="6686550" cy="3848100"/>
          </a:xfrm>
        </p:spPr>
      </p:pic>
      <p:pic>
        <p:nvPicPr>
          <p:cNvPr id="3" name="Picture 2"/>
          <p:cNvPicPr>
            <a:picLocks noChangeAspect="1"/>
          </p:cNvPicPr>
          <p:nvPr/>
        </p:nvPicPr>
        <p:blipFill>
          <a:blip r:embed="rId4"/>
          <a:stretch>
            <a:fillRect/>
          </a:stretch>
        </p:blipFill>
        <p:spPr>
          <a:xfrm>
            <a:off x="621967" y="1690688"/>
            <a:ext cx="5133975" cy="4352925"/>
          </a:xfrm>
          <a:prstGeom prst="rect">
            <a:avLst/>
          </a:prstGeom>
        </p:spPr>
      </p:pic>
      <p:pic>
        <p:nvPicPr>
          <p:cNvPr id="5" name="Picture 4"/>
          <p:cNvPicPr>
            <a:picLocks noChangeAspect="1"/>
          </p:cNvPicPr>
          <p:nvPr/>
        </p:nvPicPr>
        <p:blipFill>
          <a:blip r:embed="rId5"/>
          <a:stretch>
            <a:fillRect/>
          </a:stretch>
        </p:blipFill>
        <p:spPr>
          <a:xfrm>
            <a:off x="4992521" y="538163"/>
            <a:ext cx="7124700" cy="5505450"/>
          </a:xfrm>
          <a:prstGeom prst="rect">
            <a:avLst/>
          </a:prstGeom>
        </p:spPr>
      </p:pic>
    </p:spTree>
    <p:extLst>
      <p:ext uri="{BB962C8B-B14F-4D97-AF65-F5344CB8AC3E}">
        <p14:creationId xmlns:p14="http://schemas.microsoft.com/office/powerpoint/2010/main" val="3934222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897553" y="3385057"/>
            <a:ext cx="4029779" cy="3030025"/>
          </a:xfrm>
          <a:prstGeom prst="rect">
            <a:avLst/>
          </a:prstGeom>
        </p:spPr>
      </p:pic>
      <p:pic>
        <p:nvPicPr>
          <p:cNvPr id="6" name="Picture 5"/>
          <p:cNvPicPr>
            <a:picLocks noChangeAspect="1"/>
          </p:cNvPicPr>
          <p:nvPr/>
        </p:nvPicPr>
        <p:blipFill>
          <a:blip r:embed="rId3"/>
          <a:stretch>
            <a:fillRect/>
          </a:stretch>
        </p:blipFill>
        <p:spPr>
          <a:xfrm>
            <a:off x="593384" y="3427725"/>
            <a:ext cx="3665568" cy="2987357"/>
          </a:xfrm>
          <a:prstGeom prst="rect">
            <a:avLst/>
          </a:prstGeom>
        </p:spPr>
      </p:pic>
      <p:pic>
        <p:nvPicPr>
          <p:cNvPr id="7" name="Picture 6"/>
          <p:cNvPicPr>
            <a:picLocks noChangeAspect="1"/>
          </p:cNvPicPr>
          <p:nvPr/>
        </p:nvPicPr>
        <p:blipFill>
          <a:blip r:embed="rId4"/>
          <a:stretch>
            <a:fillRect/>
          </a:stretch>
        </p:blipFill>
        <p:spPr>
          <a:xfrm>
            <a:off x="637349" y="86524"/>
            <a:ext cx="3467703" cy="3122501"/>
          </a:xfrm>
          <a:prstGeom prst="rect">
            <a:avLst/>
          </a:prstGeom>
        </p:spPr>
      </p:pic>
      <p:pic>
        <p:nvPicPr>
          <p:cNvPr id="8" name="Picture 7"/>
          <p:cNvPicPr>
            <a:picLocks noChangeAspect="1"/>
          </p:cNvPicPr>
          <p:nvPr/>
        </p:nvPicPr>
        <p:blipFill>
          <a:blip r:embed="rId5"/>
          <a:stretch>
            <a:fillRect/>
          </a:stretch>
        </p:blipFill>
        <p:spPr>
          <a:xfrm>
            <a:off x="7810892" y="238550"/>
            <a:ext cx="3907683" cy="2970475"/>
          </a:xfrm>
          <a:prstGeom prst="rect">
            <a:avLst/>
          </a:prstGeom>
        </p:spPr>
      </p:pic>
      <p:pic>
        <p:nvPicPr>
          <p:cNvPr id="9" name="Picture 8"/>
          <p:cNvPicPr>
            <a:picLocks noChangeAspect="1"/>
          </p:cNvPicPr>
          <p:nvPr/>
        </p:nvPicPr>
        <p:blipFill>
          <a:blip r:embed="rId6"/>
          <a:stretch>
            <a:fillRect/>
          </a:stretch>
        </p:blipFill>
        <p:spPr>
          <a:xfrm>
            <a:off x="8183024" y="3427725"/>
            <a:ext cx="3535551" cy="3072379"/>
          </a:xfrm>
          <a:prstGeom prst="rect">
            <a:avLst/>
          </a:prstGeom>
        </p:spPr>
      </p:pic>
      <p:pic>
        <p:nvPicPr>
          <p:cNvPr id="10" name="Picture 9"/>
          <p:cNvPicPr>
            <a:picLocks noChangeAspect="1"/>
          </p:cNvPicPr>
          <p:nvPr/>
        </p:nvPicPr>
        <p:blipFill>
          <a:blip r:embed="rId7"/>
          <a:stretch>
            <a:fillRect/>
          </a:stretch>
        </p:blipFill>
        <p:spPr>
          <a:xfrm>
            <a:off x="3989081" y="176122"/>
            <a:ext cx="3626978" cy="3032904"/>
          </a:xfrm>
          <a:prstGeom prst="rect">
            <a:avLst/>
          </a:prstGeom>
        </p:spPr>
      </p:pic>
    </p:spTree>
    <p:extLst>
      <p:ext uri="{BB962C8B-B14F-4D97-AF65-F5344CB8AC3E}">
        <p14:creationId xmlns:p14="http://schemas.microsoft.com/office/powerpoint/2010/main" val="755894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897553" y="3385057"/>
            <a:ext cx="4029779" cy="3030025"/>
          </a:xfrm>
          <a:prstGeom prst="rect">
            <a:avLst/>
          </a:prstGeom>
        </p:spPr>
      </p:pic>
      <p:pic>
        <p:nvPicPr>
          <p:cNvPr id="6" name="Picture 5"/>
          <p:cNvPicPr>
            <a:picLocks noChangeAspect="1"/>
          </p:cNvPicPr>
          <p:nvPr/>
        </p:nvPicPr>
        <p:blipFill>
          <a:blip r:embed="rId3"/>
          <a:stretch>
            <a:fillRect/>
          </a:stretch>
        </p:blipFill>
        <p:spPr>
          <a:xfrm>
            <a:off x="593384" y="3427725"/>
            <a:ext cx="3665568" cy="2987357"/>
          </a:xfrm>
          <a:prstGeom prst="rect">
            <a:avLst/>
          </a:prstGeom>
        </p:spPr>
      </p:pic>
      <p:pic>
        <p:nvPicPr>
          <p:cNvPr id="7" name="Picture 6"/>
          <p:cNvPicPr>
            <a:picLocks noChangeAspect="1"/>
          </p:cNvPicPr>
          <p:nvPr/>
        </p:nvPicPr>
        <p:blipFill>
          <a:blip r:embed="rId4"/>
          <a:stretch>
            <a:fillRect/>
          </a:stretch>
        </p:blipFill>
        <p:spPr>
          <a:xfrm>
            <a:off x="637349" y="86524"/>
            <a:ext cx="3467703" cy="3122501"/>
          </a:xfrm>
          <a:prstGeom prst="rect">
            <a:avLst/>
          </a:prstGeom>
        </p:spPr>
      </p:pic>
      <p:pic>
        <p:nvPicPr>
          <p:cNvPr id="8" name="Picture 7"/>
          <p:cNvPicPr>
            <a:picLocks noChangeAspect="1"/>
          </p:cNvPicPr>
          <p:nvPr/>
        </p:nvPicPr>
        <p:blipFill>
          <a:blip r:embed="rId5"/>
          <a:stretch>
            <a:fillRect/>
          </a:stretch>
        </p:blipFill>
        <p:spPr>
          <a:xfrm>
            <a:off x="7810892" y="238550"/>
            <a:ext cx="3907683" cy="2970475"/>
          </a:xfrm>
          <a:prstGeom prst="rect">
            <a:avLst/>
          </a:prstGeom>
        </p:spPr>
      </p:pic>
      <p:pic>
        <p:nvPicPr>
          <p:cNvPr id="9" name="Picture 8"/>
          <p:cNvPicPr>
            <a:picLocks noChangeAspect="1"/>
          </p:cNvPicPr>
          <p:nvPr/>
        </p:nvPicPr>
        <p:blipFill>
          <a:blip r:embed="rId6"/>
          <a:stretch>
            <a:fillRect/>
          </a:stretch>
        </p:blipFill>
        <p:spPr>
          <a:xfrm>
            <a:off x="8183024" y="3427725"/>
            <a:ext cx="3535551" cy="3072379"/>
          </a:xfrm>
          <a:prstGeom prst="rect">
            <a:avLst/>
          </a:prstGeom>
        </p:spPr>
      </p:pic>
      <p:pic>
        <p:nvPicPr>
          <p:cNvPr id="10" name="Picture 9"/>
          <p:cNvPicPr>
            <a:picLocks noChangeAspect="1"/>
          </p:cNvPicPr>
          <p:nvPr/>
        </p:nvPicPr>
        <p:blipFill>
          <a:blip r:embed="rId7"/>
          <a:stretch>
            <a:fillRect/>
          </a:stretch>
        </p:blipFill>
        <p:spPr>
          <a:xfrm>
            <a:off x="3989081" y="176122"/>
            <a:ext cx="3626978" cy="3032904"/>
          </a:xfrm>
          <a:prstGeom prst="rect">
            <a:avLst/>
          </a:prstGeom>
        </p:spPr>
      </p:pic>
      <p:pic>
        <p:nvPicPr>
          <p:cNvPr id="2" name="Picture 2" descr="A screenshot of a cell phone&#10;&#10;Description generated with high confidence">
            <a:extLst>
              <a:ext uri="{FF2B5EF4-FFF2-40B4-BE49-F238E27FC236}">
                <a16:creationId xmlns:a16="http://schemas.microsoft.com/office/drawing/2014/main" id="{146E2A42-7FC4-4AD0-BBAE-9DA606EA6DD9}"/>
              </a:ext>
            </a:extLst>
          </p:cNvPr>
          <p:cNvPicPr>
            <a:picLocks noChangeAspect="1"/>
          </p:cNvPicPr>
          <p:nvPr/>
        </p:nvPicPr>
        <p:blipFill>
          <a:blip r:embed="rId8"/>
          <a:stretch>
            <a:fillRect/>
          </a:stretch>
        </p:blipFill>
        <p:spPr>
          <a:xfrm>
            <a:off x="3674853" y="4304290"/>
            <a:ext cx="4986067" cy="851720"/>
          </a:xfrm>
          <a:prstGeom prst="rect">
            <a:avLst/>
          </a:prstGeom>
        </p:spPr>
      </p:pic>
      <p:pic>
        <p:nvPicPr>
          <p:cNvPr id="4" name="Picture 10" descr="A screenshot of a cell phone&#10;&#10;Description generated with very high confidence">
            <a:extLst>
              <a:ext uri="{FF2B5EF4-FFF2-40B4-BE49-F238E27FC236}">
                <a16:creationId xmlns:a16="http://schemas.microsoft.com/office/drawing/2014/main" id="{64B35AE8-42F3-4305-9F47-F8D151F2E9BF}"/>
              </a:ext>
            </a:extLst>
          </p:cNvPr>
          <p:cNvPicPr>
            <a:picLocks noChangeAspect="1"/>
          </p:cNvPicPr>
          <p:nvPr/>
        </p:nvPicPr>
        <p:blipFill>
          <a:blip r:embed="rId9"/>
          <a:stretch>
            <a:fillRect/>
          </a:stretch>
        </p:blipFill>
        <p:spPr>
          <a:xfrm>
            <a:off x="368062" y="5206088"/>
            <a:ext cx="4684142" cy="759034"/>
          </a:xfrm>
          <a:prstGeom prst="rect">
            <a:avLst/>
          </a:prstGeom>
        </p:spPr>
      </p:pic>
      <p:pic>
        <p:nvPicPr>
          <p:cNvPr id="12" name="Picture 12" descr="A close up of a logo&#10;&#10;Description generated with very high confidence">
            <a:extLst>
              <a:ext uri="{FF2B5EF4-FFF2-40B4-BE49-F238E27FC236}">
                <a16:creationId xmlns:a16="http://schemas.microsoft.com/office/drawing/2014/main" id="{1EB913E0-DDA6-4F7A-BBFF-F5EAE7515B0E}"/>
              </a:ext>
            </a:extLst>
          </p:cNvPr>
          <p:cNvPicPr>
            <a:picLocks noChangeAspect="1"/>
          </p:cNvPicPr>
          <p:nvPr/>
        </p:nvPicPr>
        <p:blipFill>
          <a:blip r:embed="rId10"/>
          <a:stretch>
            <a:fillRect/>
          </a:stretch>
        </p:blipFill>
        <p:spPr>
          <a:xfrm>
            <a:off x="209909" y="2390315"/>
            <a:ext cx="4770407" cy="812164"/>
          </a:xfrm>
          <a:prstGeom prst="rect">
            <a:avLst/>
          </a:prstGeom>
        </p:spPr>
      </p:pic>
      <p:pic>
        <p:nvPicPr>
          <p:cNvPr id="14" name="Picture 14" descr="A picture containing knife&#10;&#10;Description generated with very high confidence">
            <a:extLst>
              <a:ext uri="{FF2B5EF4-FFF2-40B4-BE49-F238E27FC236}">
                <a16:creationId xmlns:a16="http://schemas.microsoft.com/office/drawing/2014/main" id="{D590A402-FCBA-4C06-BCE8-4D6121E822B9}"/>
              </a:ext>
            </a:extLst>
          </p:cNvPr>
          <p:cNvPicPr>
            <a:picLocks noChangeAspect="1"/>
          </p:cNvPicPr>
          <p:nvPr/>
        </p:nvPicPr>
        <p:blipFill>
          <a:blip r:embed="rId11"/>
          <a:stretch>
            <a:fillRect/>
          </a:stretch>
        </p:blipFill>
        <p:spPr>
          <a:xfrm>
            <a:off x="7542362" y="2411958"/>
            <a:ext cx="4554747" cy="984536"/>
          </a:xfrm>
          <a:prstGeom prst="rect">
            <a:avLst/>
          </a:prstGeom>
        </p:spPr>
      </p:pic>
      <p:pic>
        <p:nvPicPr>
          <p:cNvPr id="16" name="Picture 16" descr="A picture containing knife&#10;&#10;Description generated with very high confidence">
            <a:extLst>
              <a:ext uri="{FF2B5EF4-FFF2-40B4-BE49-F238E27FC236}">
                <a16:creationId xmlns:a16="http://schemas.microsoft.com/office/drawing/2014/main" id="{1AFBCC34-D46C-441C-97F3-00DE9B07C58D}"/>
              </a:ext>
            </a:extLst>
          </p:cNvPr>
          <p:cNvPicPr>
            <a:picLocks noChangeAspect="1"/>
          </p:cNvPicPr>
          <p:nvPr/>
        </p:nvPicPr>
        <p:blipFill>
          <a:blip r:embed="rId12"/>
          <a:stretch>
            <a:fillRect/>
          </a:stretch>
        </p:blipFill>
        <p:spPr>
          <a:xfrm>
            <a:off x="7470476" y="5161934"/>
            <a:ext cx="4684143" cy="804208"/>
          </a:xfrm>
          <a:prstGeom prst="rect">
            <a:avLst/>
          </a:prstGeom>
        </p:spPr>
      </p:pic>
      <p:pic>
        <p:nvPicPr>
          <p:cNvPr id="18" name="Picture 18" descr="A close up of a logo&#10;&#10;Description generated with very high confidence">
            <a:extLst>
              <a:ext uri="{FF2B5EF4-FFF2-40B4-BE49-F238E27FC236}">
                <a16:creationId xmlns:a16="http://schemas.microsoft.com/office/drawing/2014/main" id="{ACAB9C9A-D186-4232-8D23-8EECF1A94662}"/>
              </a:ext>
            </a:extLst>
          </p:cNvPr>
          <p:cNvPicPr>
            <a:picLocks noChangeAspect="1"/>
          </p:cNvPicPr>
          <p:nvPr/>
        </p:nvPicPr>
        <p:blipFill>
          <a:blip r:embed="rId13"/>
          <a:stretch>
            <a:fillRect/>
          </a:stretch>
        </p:blipFill>
        <p:spPr>
          <a:xfrm>
            <a:off x="3329796" y="1384002"/>
            <a:ext cx="4971690" cy="912599"/>
          </a:xfrm>
          <a:prstGeom prst="rect">
            <a:avLst/>
          </a:prstGeom>
        </p:spPr>
      </p:pic>
    </p:spTree>
    <p:extLst>
      <p:ext uri="{BB962C8B-B14F-4D97-AF65-F5344CB8AC3E}">
        <p14:creationId xmlns:p14="http://schemas.microsoft.com/office/powerpoint/2010/main" val="1507541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625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24256" y="4767072"/>
            <a:ext cx="6594189" cy="1625210"/>
          </a:xfrm>
        </p:spPr>
        <p:txBody>
          <a:bodyPr>
            <a:normAutofit/>
          </a:bodyPr>
          <a:lstStyle/>
          <a:p>
            <a:pPr algn="r"/>
            <a:r>
              <a:rPr lang="en-GB">
                <a:solidFill>
                  <a:srgbClr val="FFFFFF"/>
                </a:solidFill>
              </a:rPr>
              <a:t>The importance of sleep</a:t>
            </a:r>
          </a:p>
        </p:txBody>
      </p:sp>
      <p:pic>
        <p:nvPicPr>
          <p:cNvPr id="5" name="Picture 5" descr="A picture containing computer&#10;&#10;Description generated with very high confidence">
            <a:extLst>
              <a:ext uri="{FF2B5EF4-FFF2-40B4-BE49-F238E27FC236}">
                <a16:creationId xmlns:a16="http://schemas.microsoft.com/office/drawing/2014/main" id="{392C5380-3D4F-4548-8F79-76CE30BBD409}"/>
              </a:ext>
            </a:extLst>
          </p:cNvPr>
          <p:cNvPicPr>
            <a:picLocks noChangeAspect="1"/>
          </p:cNvPicPr>
          <p:nvPr/>
        </p:nvPicPr>
        <p:blipFill rotWithShape="1">
          <a:blip r:embed="rId2"/>
          <a:srcRect r="3337"/>
          <a:stretch/>
        </p:blipFill>
        <p:spPr>
          <a:xfrm>
            <a:off x="327547" y="321733"/>
            <a:ext cx="7058306" cy="4107392"/>
          </a:xfrm>
          <a:prstGeom prst="rect">
            <a:avLst/>
          </a:prstGeom>
        </p:spPr>
      </p:pic>
      <p:sp>
        <p:nvSpPr>
          <p:cNvPr id="12" name="Rectangle 11">
            <a:extLst>
              <a:ext uri="{FF2B5EF4-FFF2-40B4-BE49-F238E27FC236}">
                <a16:creationId xmlns:a16="http://schemas.microsoft.com/office/drawing/2014/main" id="{73ED6512-6858-4552-B699-9A97FE9A4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7741772" y="917725"/>
            <a:ext cx="3712286" cy="5384324"/>
          </a:xfrm>
        </p:spPr>
        <p:txBody>
          <a:bodyPr vert="horz" lIns="91440" tIns="45720" rIns="91440" bIns="45720" rtlCol="0" anchor="ctr">
            <a:noAutofit/>
          </a:bodyPr>
          <a:lstStyle/>
          <a:p>
            <a:r>
              <a:rPr lang="en-GB" sz="2000">
                <a:solidFill>
                  <a:srgbClr val="FFFFFF"/>
                </a:solidFill>
                <a:cs typeface="Calibri"/>
              </a:rPr>
              <a:t>Helps reduce stress</a:t>
            </a:r>
            <a:endParaRPr lang="en-US" sz="2000">
              <a:cs typeface="Calibri"/>
            </a:endParaRPr>
          </a:p>
          <a:p>
            <a:r>
              <a:rPr lang="en-GB" sz="2000">
                <a:solidFill>
                  <a:srgbClr val="FFFFFF"/>
                </a:solidFill>
                <a:cs typeface="Calibri"/>
              </a:rPr>
              <a:t>Can improve your memory</a:t>
            </a:r>
            <a:endParaRPr lang="en-GB" sz="2000">
              <a:solidFill>
                <a:srgbClr val="000000"/>
              </a:solidFill>
              <a:cs typeface="Calibri"/>
            </a:endParaRPr>
          </a:p>
          <a:p>
            <a:r>
              <a:rPr lang="en-GB" sz="2000">
                <a:solidFill>
                  <a:srgbClr val="FFFFFF"/>
                </a:solidFill>
                <a:cs typeface="Calibri"/>
              </a:rPr>
              <a:t>Boosts immunity</a:t>
            </a:r>
            <a:endParaRPr lang="en-GB" sz="2000">
              <a:cs typeface="Calibri"/>
            </a:endParaRPr>
          </a:p>
          <a:p>
            <a:r>
              <a:rPr lang="en-GB" sz="2000">
                <a:solidFill>
                  <a:srgbClr val="FFFFFF"/>
                </a:solidFill>
                <a:cs typeface="Calibri"/>
              </a:rPr>
              <a:t>Can lower your blood pressure</a:t>
            </a:r>
          </a:p>
          <a:p>
            <a:r>
              <a:rPr lang="en-GB" sz="2000">
                <a:solidFill>
                  <a:srgbClr val="FFFFFF"/>
                </a:solidFill>
                <a:cs typeface="Calibri"/>
              </a:rPr>
              <a:t>Boosts mental wellbeing</a:t>
            </a:r>
          </a:p>
          <a:p>
            <a:r>
              <a:rPr lang="en-GB" sz="2000">
                <a:solidFill>
                  <a:srgbClr val="FFFFFF"/>
                </a:solidFill>
                <a:cs typeface="Calibri"/>
              </a:rPr>
              <a:t>Puts you in a better mood</a:t>
            </a:r>
          </a:p>
          <a:p>
            <a:r>
              <a:rPr lang="en-GB" sz="2000">
                <a:solidFill>
                  <a:srgbClr val="FFFFFF"/>
                </a:solidFill>
                <a:cs typeface="Calibri"/>
              </a:rPr>
              <a:t>Helps to prevent diabetes</a:t>
            </a:r>
          </a:p>
          <a:p>
            <a:r>
              <a:rPr lang="en-GB" sz="2000">
                <a:solidFill>
                  <a:srgbClr val="FFFFFF"/>
                </a:solidFill>
                <a:cs typeface="Calibri"/>
              </a:rPr>
              <a:t>Wards off heart disease</a:t>
            </a:r>
          </a:p>
          <a:p>
            <a:r>
              <a:rPr lang="en-GB" sz="2000">
                <a:solidFill>
                  <a:srgbClr val="FFFFFF"/>
                </a:solidFill>
                <a:cs typeface="Calibri"/>
              </a:rPr>
              <a:t>Can be a painkiller</a:t>
            </a:r>
          </a:p>
          <a:p>
            <a:r>
              <a:rPr lang="en-GB" sz="2000">
                <a:solidFill>
                  <a:srgbClr val="FFFFFF"/>
                </a:solidFill>
                <a:cs typeface="Calibri"/>
              </a:rPr>
              <a:t>Can spur creativity</a:t>
            </a:r>
          </a:p>
          <a:p>
            <a:r>
              <a:rPr lang="en-GB" sz="2000">
                <a:solidFill>
                  <a:srgbClr val="FFFFFF"/>
                </a:solidFill>
                <a:cs typeface="Calibri"/>
              </a:rPr>
              <a:t>Can make you smarter</a:t>
            </a:r>
          </a:p>
        </p:txBody>
      </p:sp>
    </p:spTree>
    <p:extLst>
      <p:ext uri="{BB962C8B-B14F-4D97-AF65-F5344CB8AC3E}">
        <p14:creationId xmlns:p14="http://schemas.microsoft.com/office/powerpoint/2010/main" val="3024040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55320" y="365125"/>
            <a:ext cx="5120114" cy="1692794"/>
          </a:xfrm>
        </p:spPr>
        <p:txBody>
          <a:bodyPr>
            <a:normAutofit/>
          </a:bodyPr>
          <a:lstStyle/>
          <a:p>
            <a:r>
              <a:rPr lang="en-GB"/>
              <a:t>Teen sleep patterns</a:t>
            </a:r>
          </a:p>
        </p:txBody>
      </p:sp>
      <p:cxnSp>
        <p:nvCxnSpPr>
          <p:cNvPr id="192" name="Straight Arrow Connector 191">
            <a:extLst>
              <a:ext uri="{FF2B5EF4-FFF2-40B4-BE49-F238E27FC236}">
                <a16:creationId xmlns:a16="http://schemas.microsoft.com/office/drawing/2014/main" id="{E4A809D5-3600-46D4-A466-67F2349A54F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152114" y="2575034"/>
            <a:ext cx="5882112" cy="4080454"/>
          </a:xfrm>
        </p:spPr>
        <p:txBody>
          <a:bodyPr vert="horz" lIns="91440" tIns="45720" rIns="91440" bIns="45720" rtlCol="0" anchor="t">
            <a:noAutofit/>
          </a:bodyPr>
          <a:lstStyle/>
          <a:p>
            <a:r>
              <a:rPr lang="en-GB" sz="1800">
                <a:ea typeface="+mn-lt"/>
                <a:cs typeface="+mn-lt"/>
              </a:rPr>
              <a:t>Teens need about 8 to 10 hours of sleep each night to function best. </a:t>
            </a:r>
            <a:endParaRPr lang="en-US" sz="1800">
              <a:ea typeface="+mn-lt"/>
              <a:cs typeface="+mn-lt"/>
            </a:endParaRPr>
          </a:p>
          <a:p>
            <a:r>
              <a:rPr lang="en-GB" sz="1800">
                <a:ea typeface="+mn-lt"/>
                <a:cs typeface="+mn-lt"/>
              </a:rPr>
              <a:t>Most teens do not get enough sleep — one study found that only 15% reported sleeping 8 1/2 hours on school nights.</a:t>
            </a:r>
            <a:endParaRPr lang="en-US" sz="1800">
              <a:cs typeface="Calibri"/>
            </a:endParaRPr>
          </a:p>
          <a:p>
            <a:r>
              <a:rPr lang="en-GB" sz="1800">
                <a:ea typeface="+mn-lt"/>
                <a:cs typeface="+mn-lt"/>
              </a:rPr>
              <a:t>Teens tend to have irregular sleep patterns across the week — they typically stay up late and sleep in late on the weekend which can affect their biological clocks and hurt the quality of their sleep.</a:t>
            </a:r>
            <a:endParaRPr lang="en-GB" sz="1800">
              <a:cs typeface="Calibri"/>
            </a:endParaRPr>
          </a:p>
          <a:p>
            <a:pPr fontAlgn="base"/>
            <a:r>
              <a:rPr lang="en-GB" sz="1800"/>
              <a:t> Your body clock alters in your teen years which means that waking and sleeping times get later and later. You will probably find that you prefer to stay up late at night but struggle to get up in the morning. This is normal. Getting into a good routine can help with this.</a:t>
            </a:r>
            <a:endParaRPr lang="en-GB" sz="1800">
              <a:cs typeface="Calibri"/>
            </a:endParaRPr>
          </a:p>
          <a:p>
            <a:pPr marL="0" indent="0" fontAlgn="base">
              <a:buNone/>
            </a:pPr>
            <a:endParaRPr lang="en-GB" sz="1800">
              <a:cs typeface="Calibri"/>
            </a:endParaRPr>
          </a:p>
          <a:p>
            <a:pPr fontAlgn="base"/>
            <a:endParaRPr lang="en-GB" sz="3600">
              <a:cs typeface="Calibri"/>
            </a:endParaRPr>
          </a:p>
          <a:p>
            <a:endParaRPr lang="en-GB" sz="600"/>
          </a:p>
        </p:txBody>
      </p:sp>
      <p:pic>
        <p:nvPicPr>
          <p:cNvPr id="5122" name="Picture 2" descr="Image result for teen sleep"/>
          <p:cNvPicPr>
            <a:picLocks noChangeAspect="1" noChangeArrowheads="1"/>
          </p:cNvPicPr>
          <p:nvPr/>
        </p:nvPicPr>
        <p:blipFill rotWithShape="1">
          <a:blip r:embed="rId2">
            <a:extLst>
              <a:ext uri="{28A0092B-C50C-407E-A947-70E740481C1C}">
                <a14:useLocalDpi xmlns:a14="http://schemas.microsoft.com/office/drawing/2010/main" val="0"/>
              </a:ext>
            </a:extLst>
          </a:blip>
          <a:srcRect l="19391" r="19392"/>
          <a:stretch/>
        </p:blipFill>
        <p:spPr bwMode="auto">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3584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707FC24-6981-43D9-B525-C7832BA224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42950" y="742951"/>
            <a:ext cx="3476625" cy="4962524"/>
          </a:xfrm>
        </p:spPr>
        <p:txBody>
          <a:bodyPr vert="horz" lIns="91440" tIns="45720" rIns="91440" bIns="45720" rtlCol="0" anchor="ctr">
            <a:normAutofit/>
          </a:bodyPr>
          <a:lstStyle/>
          <a:p>
            <a:pPr algn="ctr"/>
            <a:r>
              <a:rPr lang="en-US" sz="4800" kern="1200">
                <a:solidFill>
                  <a:srgbClr val="FFFFFF"/>
                </a:solidFill>
                <a:latin typeface="+mj-lt"/>
                <a:ea typeface="+mj-ea"/>
                <a:cs typeface="+mj-cs"/>
              </a:rPr>
              <a:t>Are you sleep deprived?</a:t>
            </a:r>
          </a:p>
        </p:txBody>
      </p:sp>
      <p:pic>
        <p:nvPicPr>
          <p:cNvPr id="6" name="Picture 6" descr="A picture containing bed, table&#10;&#10;Description generated with very high confidence">
            <a:extLst>
              <a:ext uri="{FF2B5EF4-FFF2-40B4-BE49-F238E27FC236}">
                <a16:creationId xmlns:a16="http://schemas.microsoft.com/office/drawing/2014/main" id="{602DFDAE-2244-495F-B3C9-849B2596F0B4}"/>
              </a:ext>
            </a:extLst>
          </p:cNvPr>
          <p:cNvPicPr>
            <a:picLocks noGrp="1" noChangeAspect="1"/>
          </p:cNvPicPr>
          <p:nvPr>
            <p:ph idx="1"/>
          </p:nvPr>
        </p:nvPicPr>
        <p:blipFill>
          <a:blip r:embed="rId2"/>
          <a:stretch>
            <a:fillRect/>
          </a:stretch>
        </p:blipFill>
        <p:spPr>
          <a:xfrm>
            <a:off x="8202613" y="4532313"/>
            <a:ext cx="3270250" cy="1798638"/>
          </a:xfrm>
        </p:spPr>
      </p:pic>
      <p:pic>
        <p:nvPicPr>
          <p:cNvPr id="4" name="Picture 3"/>
          <p:cNvPicPr>
            <a:picLocks noChangeAspect="1"/>
          </p:cNvPicPr>
          <p:nvPr/>
        </p:nvPicPr>
        <p:blipFill>
          <a:blip r:embed="rId3"/>
          <a:stretch>
            <a:fillRect/>
          </a:stretch>
        </p:blipFill>
        <p:spPr>
          <a:xfrm>
            <a:off x="5054121" y="317740"/>
            <a:ext cx="6418742" cy="4132023"/>
          </a:xfrm>
          <a:prstGeom prst="rect">
            <a:avLst/>
          </a:prstGeom>
        </p:spPr>
      </p:pic>
      <p:pic>
        <p:nvPicPr>
          <p:cNvPr id="8" name="Picture 8" descr="A picture containing table&#10;&#10;Description generated with very high confidence">
            <a:extLst>
              <a:ext uri="{FF2B5EF4-FFF2-40B4-BE49-F238E27FC236}">
                <a16:creationId xmlns:a16="http://schemas.microsoft.com/office/drawing/2014/main" id="{67A81823-8480-41B2-8329-33EC8BD170B7}"/>
              </a:ext>
            </a:extLst>
          </p:cNvPr>
          <p:cNvPicPr>
            <a:picLocks noChangeAspect="1"/>
          </p:cNvPicPr>
          <p:nvPr/>
        </p:nvPicPr>
        <p:blipFill>
          <a:blip r:embed="rId4"/>
          <a:stretch>
            <a:fillRect/>
          </a:stretch>
        </p:blipFill>
        <p:spPr>
          <a:xfrm>
            <a:off x="5054121" y="4532313"/>
            <a:ext cx="2733675" cy="1798638"/>
          </a:xfrm>
          <a:prstGeom prst="rect">
            <a:avLst/>
          </a:prstGeom>
        </p:spPr>
      </p:pic>
    </p:spTree>
    <p:extLst>
      <p:ext uri="{BB962C8B-B14F-4D97-AF65-F5344CB8AC3E}">
        <p14:creationId xmlns:p14="http://schemas.microsoft.com/office/powerpoint/2010/main" val="29333163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EE1FC7B4-E4A7-4452-B413-1A623E3A723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13">
            <a:extLst>
              <a:ext uri="{FF2B5EF4-FFF2-40B4-BE49-F238E27FC236}">
                <a16:creationId xmlns:a16="http://schemas.microsoft.com/office/drawing/2014/main" id="{E0709AF0-24F0-4486-B189-BE6386BDB19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1">
            <a:extLst>
              <a:ext uri="{FF2B5EF4-FFF2-40B4-BE49-F238E27FC236}">
                <a16:creationId xmlns:a16="http://schemas.microsoft.com/office/drawing/2014/main" id="{FBE3B62F-5853-4A3C-B050-6186351A717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833002" y="448253"/>
            <a:ext cx="10520702" cy="1325563"/>
          </a:xfrm>
        </p:spPr>
        <p:txBody>
          <a:bodyPr>
            <a:normAutofit/>
          </a:bodyPr>
          <a:lstStyle/>
          <a:p>
            <a:r>
              <a:rPr lang="en-GB"/>
              <a:t>What happens when you are sleep-deprived?</a:t>
            </a:r>
          </a:p>
        </p:txBody>
      </p:sp>
      <p:sp>
        <p:nvSpPr>
          <p:cNvPr id="3" name="Content Placeholder 2"/>
          <p:cNvSpPr>
            <a:spLocks noGrp="1"/>
          </p:cNvSpPr>
          <p:nvPr>
            <p:ph idx="1"/>
          </p:nvPr>
        </p:nvSpPr>
        <p:spPr>
          <a:xfrm>
            <a:off x="234351" y="1645467"/>
            <a:ext cx="5856217" cy="4905305"/>
          </a:xfrm>
        </p:spPr>
        <p:txBody>
          <a:bodyPr vert="horz" lIns="91440" tIns="45720" rIns="91440" bIns="45720" rtlCol="0" anchor="t">
            <a:noAutofit/>
          </a:bodyPr>
          <a:lstStyle/>
          <a:p>
            <a:r>
              <a:rPr lang="en-GB" sz="1800">
                <a:ea typeface="+mn-lt"/>
                <a:cs typeface="+mn-lt"/>
              </a:rPr>
              <a:t>The period of "grogginess" we experience between sleeping and feeling fully awake is known as "sleep inertia", and it means that some parts of your brain - most predominantly the prefrontal cortex - are still affected by sleep. Amazingly, the effect can last up to four hours.</a:t>
            </a:r>
          </a:p>
          <a:p>
            <a:r>
              <a:rPr lang="en-GB" sz="1800">
                <a:ea typeface="+mn-lt"/>
                <a:cs typeface="+mn-lt"/>
              </a:rPr>
              <a:t>After several sleepless nights, the mental effects become more serious. Your brain will fog, making it difficult to concentrate and make decisions. You'll start to feel down, impatient or aggressive, and may fall asleep during the day. Your risk of injury and accidents at home, work and on the road also increases.</a:t>
            </a:r>
            <a:endParaRPr lang="en-GB" sz="1800">
              <a:cs typeface="Calibri"/>
            </a:endParaRPr>
          </a:p>
          <a:p>
            <a:r>
              <a:rPr lang="en-GB" sz="1800">
                <a:ea typeface="+mn-lt"/>
                <a:cs typeface="+mn-lt"/>
              </a:rPr>
              <a:t>Sleep deprivation will also limit your ability to learn, listen, concentrate and solve problems. You may forget important information like names, numbers, or your homework...</a:t>
            </a:r>
            <a:endParaRPr lang="en-GB" sz="1800">
              <a:cs typeface="Calibri" panose="020F0502020204030204"/>
            </a:endParaRPr>
          </a:p>
          <a:p>
            <a:r>
              <a:rPr lang="en-GB" sz="1800">
                <a:cs typeface="Calibri" panose="020F0502020204030204"/>
              </a:rPr>
              <a:t>When you are sleep deprived, you are as impaired as driving with a blood alcohol content of .08%, which is illegal for drivers in many countries. </a:t>
            </a:r>
          </a:p>
          <a:p>
            <a:endParaRPr lang="en-GB" sz="700">
              <a:cs typeface="Calibri" panose="020F0502020204030204"/>
            </a:endParaRPr>
          </a:p>
        </p:txBody>
      </p:sp>
      <p:pic>
        <p:nvPicPr>
          <p:cNvPr id="4" name="Picture 4" descr="A picture containing drawing, table&#10;&#10;Description generated with very high confidence">
            <a:extLst>
              <a:ext uri="{FF2B5EF4-FFF2-40B4-BE49-F238E27FC236}">
                <a16:creationId xmlns:a16="http://schemas.microsoft.com/office/drawing/2014/main" id="{8174DDE1-4E9D-4F07-BBE7-FFE31ED0FA2E}"/>
              </a:ext>
            </a:extLst>
          </p:cNvPr>
          <p:cNvPicPr>
            <a:picLocks noChangeAspect="1"/>
          </p:cNvPicPr>
          <p:nvPr/>
        </p:nvPicPr>
        <p:blipFill>
          <a:blip r:embed="rId2"/>
          <a:stretch>
            <a:fillRect/>
          </a:stretch>
        </p:blipFill>
        <p:spPr>
          <a:xfrm>
            <a:off x="6417734" y="2894863"/>
            <a:ext cx="4935970" cy="2579044"/>
          </a:xfrm>
          <a:prstGeom prst="rect">
            <a:avLst/>
          </a:prstGeom>
        </p:spPr>
      </p:pic>
    </p:spTree>
    <p:extLst>
      <p:ext uri="{BB962C8B-B14F-4D97-AF65-F5344CB8AC3E}">
        <p14:creationId xmlns:p14="http://schemas.microsoft.com/office/powerpoint/2010/main" val="27744491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76378" y="314495"/>
            <a:ext cx="5314536" cy="1325563"/>
          </a:xfrm>
        </p:spPr>
        <p:txBody>
          <a:bodyPr>
            <a:normAutofit/>
          </a:bodyPr>
          <a:lstStyle/>
          <a:p>
            <a:r>
              <a:rPr lang="en-GB"/>
              <a:t>Historical background of sleep patterns</a:t>
            </a:r>
          </a:p>
        </p:txBody>
      </p:sp>
      <p:sp>
        <p:nvSpPr>
          <p:cNvPr id="3" name="Content Placeholder 2"/>
          <p:cNvSpPr>
            <a:spLocks noGrp="1"/>
          </p:cNvSpPr>
          <p:nvPr>
            <p:ph idx="1"/>
          </p:nvPr>
        </p:nvSpPr>
        <p:spPr>
          <a:xfrm>
            <a:off x="115019" y="1775810"/>
            <a:ext cx="6464730" cy="4411089"/>
          </a:xfrm>
        </p:spPr>
        <p:txBody>
          <a:bodyPr vert="horz" lIns="91440" tIns="45720" rIns="91440" bIns="45720" rtlCol="0" anchor="t">
            <a:noAutofit/>
          </a:bodyPr>
          <a:lstStyle/>
          <a:p>
            <a:r>
              <a:rPr lang="en-GB" sz="1500"/>
              <a:t>In the early 1990s, psychiatrist Thomas Wehr conducted an experiment in which a group of people were plunged into darkness for 14 hours every day for a month.</a:t>
            </a:r>
            <a:endParaRPr lang="en-GB" sz="1500">
              <a:cs typeface="Calibri"/>
            </a:endParaRPr>
          </a:p>
          <a:p>
            <a:r>
              <a:rPr lang="en-GB" sz="1500">
                <a:ea typeface="+mn-lt"/>
                <a:cs typeface="+mn-lt"/>
              </a:rPr>
              <a:t>By the fourth week the subjects had settled into a very distinct sleeping pattern. They slept first for four hours, then woke for one or two hours before falling into a second four-hour sleep.</a:t>
            </a:r>
            <a:endParaRPr lang="en-GB" sz="1500">
              <a:cs typeface="Calibri"/>
            </a:endParaRPr>
          </a:p>
          <a:p>
            <a:r>
              <a:rPr lang="en-GB" sz="1500"/>
              <a:t>In 2001, historian Roger </a:t>
            </a:r>
            <a:r>
              <a:rPr lang="en-GB" sz="1500" err="1"/>
              <a:t>Ekirch</a:t>
            </a:r>
            <a:r>
              <a:rPr lang="en-GB" sz="1500"/>
              <a:t> of Virginia Tech published a  paper, drawn from 16 years of research, revealing a wealth of historical evidence that humans used to sleep in two distinct chunks.</a:t>
            </a:r>
            <a:endParaRPr lang="en-GB" sz="1500">
              <a:cs typeface="Calibri"/>
            </a:endParaRPr>
          </a:p>
          <a:p>
            <a:pPr fontAlgn="base"/>
            <a:r>
              <a:rPr lang="en-GB" sz="1500" err="1"/>
              <a:t>Ekirch</a:t>
            </a:r>
            <a:r>
              <a:rPr lang="en-GB" sz="1500"/>
              <a:t> found that references to the first and second sleep started to disappear during the late 17th Century. By the 1920s the idea of a first and second sleep had receded entirely from our social consciousness.</a:t>
            </a:r>
            <a:endParaRPr lang="en-GB" sz="1500">
              <a:cs typeface="Calibri"/>
            </a:endParaRPr>
          </a:p>
          <a:p>
            <a:pPr fontAlgn="base"/>
            <a:r>
              <a:rPr lang="en-GB" sz="1500"/>
              <a:t>He attributes the initial shift to improvements in street lighting, domestic lighting and a surge in coffee houses - which were sometimes open all night. As the night became a place for legitimate activity and as that activity increased, the length of time people could dedicate to rest dwindled.</a:t>
            </a:r>
            <a:endParaRPr lang="en-GB" sz="1500">
              <a:cs typeface="Calibri"/>
            </a:endParaRPr>
          </a:p>
          <a:p>
            <a:pPr fontAlgn="base"/>
            <a:r>
              <a:rPr lang="en-GB" sz="1500"/>
              <a:t>Russell Foster, a professor of circadian [body clock] neuroscience at Oxford, shares this point of view. "Many people wake up at night and panic," he says. "I tell them that what they are experiencing is a throwback to the bi-modal sleep pattern."</a:t>
            </a:r>
            <a:endParaRPr lang="en-GB" sz="1500">
              <a:cs typeface="Calibri"/>
            </a:endParaRPr>
          </a:p>
          <a:p>
            <a:pPr fontAlgn="base"/>
            <a:endParaRPr lang="en-GB" sz="1500">
              <a:cs typeface="Calibri"/>
            </a:endParaRPr>
          </a:p>
          <a:p>
            <a:endParaRPr lang="en-GB" sz="1000"/>
          </a:p>
        </p:txBody>
      </p:sp>
      <p:sp>
        <p:nvSpPr>
          <p:cNvPr id="14" name="Freeform: Shape 13">
            <a:extLst>
              <a:ext uri="{FF2B5EF4-FFF2-40B4-BE49-F238E27FC236}">
                <a16:creationId xmlns:a16="http://schemas.microsoft.com/office/drawing/2014/main" id="{CF62D2A7-8207-488C-9F46-316BA81A16C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4" descr="A picture containing computer, sitting, man, wearing&#10;&#10;Description generated with very high confidence">
            <a:extLst>
              <a:ext uri="{FF2B5EF4-FFF2-40B4-BE49-F238E27FC236}">
                <a16:creationId xmlns:a16="http://schemas.microsoft.com/office/drawing/2014/main" id="{1B9B69AB-6CFD-4220-9D94-3A2A0A6E012F}"/>
              </a:ext>
            </a:extLst>
          </p:cNvPr>
          <p:cNvPicPr>
            <a:picLocks noChangeAspect="1"/>
          </p:cNvPicPr>
          <p:nvPr/>
        </p:nvPicPr>
        <p:blipFill rotWithShape="1">
          <a:blip r:embed="rId3"/>
          <a:srcRect t="3497" b="16748"/>
          <a:stretch/>
        </p:blipFill>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390041797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22CCFBADB1AEE429D62DE772DD8C49E" ma:contentTypeVersion="11" ma:contentTypeDescription="Create a new document." ma:contentTypeScope="" ma:versionID="d7a40a29d91e2503a78c7e9260aabe3b">
  <xsd:schema xmlns:xsd="http://www.w3.org/2001/XMLSchema" xmlns:xs="http://www.w3.org/2001/XMLSchema" xmlns:p="http://schemas.microsoft.com/office/2006/metadata/properties" xmlns:ns3="242e2347-385b-4e16-8967-df9235011cc4" xmlns:ns4="64015cea-48d5-4aa9-b2ad-1a5692b0901d" targetNamespace="http://schemas.microsoft.com/office/2006/metadata/properties" ma:root="true" ma:fieldsID="b0e0e2639ae8564dd0fa1d5eb04d630b" ns3:_="" ns4:_="">
    <xsd:import namespace="242e2347-385b-4e16-8967-df9235011cc4"/>
    <xsd:import namespace="64015cea-48d5-4aa9-b2ad-1a5692b0901d"/>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42e2347-385b-4e16-8967-df9235011cc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4015cea-48d5-4aa9-b2ad-1a5692b0901d"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87FC283-136D-4D43-8E6D-64C64D2BBFD5}">
  <ds:schemaRefs>
    <ds:schemaRef ds:uri="242e2347-385b-4e16-8967-df9235011cc4"/>
    <ds:schemaRef ds:uri="64015cea-48d5-4aa9-b2ad-1a5692b0901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E10DB616-D1D8-456C-9DEC-8F228FC272A1}">
  <ds:schemaRefs>
    <ds:schemaRef ds:uri="http://schemas.microsoft.com/sharepoint/v3/contenttype/forms"/>
  </ds:schemaRefs>
</ds:datastoreItem>
</file>

<file path=customXml/itemProps3.xml><?xml version="1.0" encoding="utf-8"?>
<ds:datastoreItem xmlns:ds="http://schemas.openxmlformats.org/officeDocument/2006/customXml" ds:itemID="{CEFFD7B4-17EF-42B2-AC87-35B0F853F6FD}">
  <ds:schemaRefs>
    <ds:schemaRef ds:uri="242e2347-385b-4e16-8967-df9235011cc4"/>
    <ds:schemaRef ds:uri="64015cea-48d5-4aa9-b2ad-1a5692b0901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1456</Words>
  <Application>Microsoft Office PowerPoint</Application>
  <PresentationFormat>Widescreen</PresentationFormat>
  <Paragraphs>56</Paragraphs>
  <Slides>11</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SLEEP!</vt:lpstr>
      <vt:lpstr>Some statistics…</vt:lpstr>
      <vt:lpstr>PowerPoint Presentation</vt:lpstr>
      <vt:lpstr>PowerPoint Presentation</vt:lpstr>
      <vt:lpstr>The importance of sleep</vt:lpstr>
      <vt:lpstr>Teen sleep patterns</vt:lpstr>
      <vt:lpstr>Are you sleep deprived?</vt:lpstr>
      <vt:lpstr>What happens when you are sleep-deprived?</vt:lpstr>
      <vt:lpstr>Historical background of sleep patterns</vt:lpstr>
      <vt:lpstr>Developing a good sleep routine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SLEEP!</dc:title>
  <dc:creator>PowellL</dc:creator>
  <cp:lastModifiedBy>PowellL</cp:lastModifiedBy>
  <cp:revision>2</cp:revision>
  <dcterms:created xsi:type="dcterms:W3CDTF">2019-10-12T10:15:50Z</dcterms:created>
  <dcterms:modified xsi:type="dcterms:W3CDTF">2020-05-10T11:46:27Z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0x010100F22CCFBADB1AEE429D62DE772DD8C49E</vt:lpwstr>
  </property>
</Properties>
</file>