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75" r:id="rId7"/>
    <p:sldId id="28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business-525660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U6th Economics Transition </a:t>
            </a:r>
            <a:r>
              <a:rPr lang="en-GB" dirty="0" smtClean="0"/>
              <a:t>materials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6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the global companies’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pricing issues – intra group tax. tax paid where revenue is made?</a:t>
            </a:r>
          </a:p>
          <a:p>
            <a:r>
              <a:rPr lang="en-US" dirty="0" smtClean="0"/>
              <a:t>Use of local </a:t>
            </a:r>
            <a:r>
              <a:rPr lang="en-US" dirty="0" err="1" smtClean="0"/>
              <a:t>labour</a:t>
            </a:r>
            <a:r>
              <a:rPr lang="en-US" dirty="0" smtClean="0"/>
              <a:t> resources requirement</a:t>
            </a:r>
          </a:p>
          <a:p>
            <a:r>
              <a:rPr lang="en-US" dirty="0" smtClean="0"/>
              <a:t>Joint venture condition</a:t>
            </a:r>
          </a:p>
          <a:p>
            <a:pPr marL="0" indent="0">
              <a:buNone/>
            </a:pPr>
            <a:r>
              <a:rPr lang="en-US" dirty="0" smtClean="0"/>
              <a:t>Governments will struggle:</a:t>
            </a:r>
          </a:p>
          <a:p>
            <a:r>
              <a:rPr lang="en-US" dirty="0" smtClean="0"/>
              <a:t>Footloose Capitalism – WTO attempts to control being undermined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58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dirty="0"/>
              <a:t>f</a:t>
            </a:r>
            <a:r>
              <a:rPr lang="en-US" dirty="0" smtClean="0"/>
              <a:t>acing policy makers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Inaccurate information: inflation impact, cost of furlough scheme, size of GDP fall?</a:t>
            </a:r>
          </a:p>
          <a:p>
            <a:r>
              <a:rPr lang="en-US" dirty="0" smtClean="0"/>
              <a:t>Risk and uncertainty – more of uncertainty at the moment though the balance is shifting.</a:t>
            </a:r>
          </a:p>
          <a:p>
            <a:r>
              <a:rPr lang="en-US" dirty="0" smtClean="0"/>
              <a:t>Inability to control external shocks: contagious diseases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don’t forget micro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human </a:t>
            </a:r>
            <a:r>
              <a:rPr lang="en-US" dirty="0" err="1" smtClean="0"/>
              <a:t>behaviour</a:t>
            </a:r>
            <a:r>
              <a:rPr lang="en-US" dirty="0" smtClean="0"/>
              <a:t> changing? </a:t>
            </a:r>
          </a:p>
          <a:p>
            <a:r>
              <a:rPr lang="en-US" dirty="0" smtClean="0"/>
              <a:t>Can you see any patterns that might be worth investigating?</a:t>
            </a:r>
          </a:p>
          <a:p>
            <a:r>
              <a:rPr lang="en-US" dirty="0" smtClean="0"/>
              <a:t>Can you apply your stats and </a:t>
            </a:r>
            <a:r>
              <a:rPr lang="en-US" dirty="0" err="1" smtClean="0"/>
              <a:t>maths</a:t>
            </a:r>
            <a:r>
              <a:rPr lang="en-US" smtClean="0"/>
              <a:t> knowledge?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7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economy hot?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Let’s have a look at what Andrew Bailey thinks?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8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Macro-micro </a:t>
            </a:r>
            <a:r>
              <a:rPr lang="en-US" dirty="0" smtClean="0"/>
              <a:t>links – make a note of your predictions and say why with theory!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policies have been put in place already?</a:t>
            </a:r>
          </a:p>
          <a:p>
            <a:r>
              <a:rPr lang="en-US" dirty="0" smtClean="0"/>
              <a:t>What policies have just been announced?</a:t>
            </a:r>
          </a:p>
          <a:p>
            <a:r>
              <a:rPr lang="en-US" dirty="0" smtClean="0"/>
              <a:t>What business activity have you seen and what other contextual issues are you aware of (BREXIT!)?</a:t>
            </a:r>
          </a:p>
          <a:p>
            <a:r>
              <a:rPr lang="en-US" dirty="0" smtClean="0"/>
              <a:t>What Macroeconomic objectives will these affect?</a:t>
            </a:r>
          </a:p>
          <a:p>
            <a:r>
              <a:rPr lang="en-US" dirty="0" smtClean="0"/>
              <a:t>What Micro business activity do you want to encourage?</a:t>
            </a:r>
          </a:p>
          <a:p>
            <a:r>
              <a:rPr lang="en-US" dirty="0" smtClean="0"/>
              <a:t>Why – think short term – one year/to September and beyond to the longer term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5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following slides!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the Global context!</a:t>
            </a:r>
          </a:p>
          <a:p>
            <a:r>
              <a:rPr lang="en-US" dirty="0" smtClean="0"/>
              <a:t>US…</a:t>
            </a:r>
          </a:p>
          <a:p>
            <a:r>
              <a:rPr lang="en-US" dirty="0" smtClean="0"/>
              <a:t>China…</a:t>
            </a:r>
          </a:p>
          <a:p>
            <a:r>
              <a:rPr lang="en-US" dirty="0" smtClean="0"/>
              <a:t>Africa…</a:t>
            </a:r>
          </a:p>
          <a:p>
            <a:r>
              <a:rPr lang="en-US" dirty="0" smtClean="0"/>
              <a:t>EU…</a:t>
            </a:r>
          </a:p>
          <a:p>
            <a:r>
              <a:rPr lang="en-US" dirty="0" smtClean="0"/>
              <a:t>Trade patterns are worth keeping an eye on – things may change!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46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stage – Macroeconomic policies in a global context.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774" y="3294529"/>
            <a:ext cx="8522559" cy="10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7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control of the economy 2008,</a:t>
            </a:r>
            <a:br>
              <a:rPr lang="en-US" dirty="0" smtClean="0"/>
            </a:br>
            <a:r>
              <a:rPr lang="en-US" dirty="0" smtClean="0"/>
              <a:t> and now 2020!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439" y="3173507"/>
            <a:ext cx="9531929" cy="15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3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of course Monetary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use of interest rates – coordinated in 2008 – now 0.1%!</a:t>
            </a:r>
          </a:p>
          <a:p>
            <a:r>
              <a:rPr lang="en-US" dirty="0" smtClean="0"/>
              <a:t>Quantitative easing – extra £100 billion in June 2020!</a:t>
            </a:r>
          </a:p>
          <a:p>
            <a:endParaRPr lang="en-US" dirty="0"/>
          </a:p>
          <a:p>
            <a:r>
              <a:rPr lang="en-US" dirty="0" smtClean="0"/>
              <a:t>Quantity theory of money warns us of inflation – German Federal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5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Debt, poverty and inequality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will pay?</a:t>
            </a:r>
          </a:p>
          <a:p>
            <a:endParaRPr lang="en-US" dirty="0"/>
          </a:p>
          <a:p>
            <a:r>
              <a:rPr lang="en-US" dirty="0" smtClean="0"/>
              <a:t>Supply side policies – grow the country out of debt without </a:t>
            </a:r>
            <a:r>
              <a:rPr lang="en-US" dirty="0" smtClean="0"/>
              <a:t>inflation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5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controls – areas to consider.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306" y="2644449"/>
            <a:ext cx="6736976" cy="31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91345DA5CAA54888E9ADC896670D8B" ma:contentTypeVersion="13" ma:contentTypeDescription="Create a new document." ma:contentTypeScope="" ma:versionID="c90a4c236d8e06b2c280f0c331865808">
  <xsd:schema xmlns:xsd="http://www.w3.org/2001/XMLSchema" xmlns:xs="http://www.w3.org/2001/XMLSchema" xmlns:p="http://schemas.microsoft.com/office/2006/metadata/properties" xmlns:ns3="ce68ca67-5bfb-48a1-9cca-999e038fd245" xmlns:ns4="fc0f9e56-dbb8-4195-9e8c-e8bf63aa1d48" targetNamespace="http://schemas.microsoft.com/office/2006/metadata/properties" ma:root="true" ma:fieldsID="c56954629c64022576816764eadd5956" ns3:_="" ns4:_="">
    <xsd:import namespace="ce68ca67-5bfb-48a1-9cca-999e038fd245"/>
    <xsd:import namespace="fc0f9e56-dbb8-4195-9e8c-e8bf63aa1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ca67-5bfb-48a1-9cca-999e038fd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f9e56-dbb8-4195-9e8c-e8bf63aa1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CC6F34-6487-47EB-9A98-FD25B710B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8ca67-5bfb-48a1-9cca-999e038fd245"/>
    <ds:schemaRef ds:uri="fc0f9e56-dbb8-4195-9e8c-e8bf63aa1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096602-BCBF-4422-83A5-6B4104D7D9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c0f9e56-dbb8-4195-9e8c-e8bf63aa1d48"/>
    <ds:schemaRef ds:uri="ce68ca67-5bfb-48a1-9cca-999e038fd24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174839-2834-405B-BAAE-6B7A77953D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344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U6th Economics Transition materials</vt:lpstr>
      <vt:lpstr>Running the economy hot?</vt:lpstr>
      <vt:lpstr>Macro-micro links – make a note of your predictions and say why with theory!</vt:lpstr>
      <vt:lpstr>Read the following slides!</vt:lpstr>
      <vt:lpstr>Next stage – Macroeconomic policies in a global context.</vt:lpstr>
      <vt:lpstr>Taking control of the economy 2008,  and now 2020!</vt:lpstr>
      <vt:lpstr>And of course Monetary policy</vt:lpstr>
      <vt:lpstr>Debt, poverty and inequality</vt:lpstr>
      <vt:lpstr>Direct controls – areas to consider.</vt:lpstr>
      <vt:lpstr>And then the global companies’ operations</vt:lpstr>
      <vt:lpstr>Problems facing policy makers </vt:lpstr>
      <vt:lpstr>And don’t forget micro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U6th Revision Lesson</dc:title>
  <dc:creator>Gareth Shephard</dc:creator>
  <cp:lastModifiedBy>ShephardG</cp:lastModifiedBy>
  <cp:revision>16</cp:revision>
  <dcterms:created xsi:type="dcterms:W3CDTF">2019-05-15T06:21:32Z</dcterms:created>
  <dcterms:modified xsi:type="dcterms:W3CDTF">2020-05-15T12:07:23Z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0x0101003891345DA5CAA54888E9ADC896670D8B</vt:lpwstr>
  </property>
</Properties>
</file>