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15" r:id="rId5"/>
    <p:sldId id="316" r:id="rId6"/>
    <p:sldId id="322" r:id="rId7"/>
    <p:sldId id="318" r:id="rId8"/>
    <p:sldId id="319" r:id="rId9"/>
    <p:sldId id="320" r:id="rId10"/>
    <p:sldId id="32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1B5B39-CC3B-C5B9-D66C-5B2703EE2A32}" v="174" dt="2020-03-26T08:47:18.360"/>
    <p1510:client id="{1AF9CA78-1DBC-A9F0-29E6-207D7AE8D5A0}" v="188" dt="2020-02-10T15:41:12.017"/>
    <p1510:client id="{7C1D1A64-AE6B-4CEA-6025-A376B81B3342}" v="12" dt="2020-03-26T08:05:59.329"/>
    <p1510:client id="{978E50BD-B3C7-BD75-F29C-91872DAC036A}" v="678" dt="2020-03-25T21:04:22.084"/>
    <p1510:client id="{98E921CE-F23F-1CB8-8359-0986ED2CE6C9}" v="506" dt="2020-02-10T20:51:16.154"/>
    <p1510:client id="{A93C4F74-E6DC-FDFE-96EF-099F6E32D1C2}" v="52" dt="2020-03-02T10:58:32.934"/>
    <p1510:client id="{DE9064C5-FD20-4C51-94AB-12EE6A27EF98}" v="3" dt="2020-02-10T14:03:24.8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6" d="100"/>
          <a:sy n="76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earson.com/uk/learners.html?utm_source=email&amp;utm_medium=email&amp;utm_campaign=GBEDGN0320COVID" TargetMode="External"/><Relationship Id="rId3" Type="http://schemas.openxmlformats.org/officeDocument/2006/relationships/hyperlink" Target="http://www.senecalearning.com/" TargetMode="External"/><Relationship Id="rId7" Type="http://schemas.openxmlformats.org/officeDocument/2006/relationships/hyperlink" Target="https://newsela.com/" TargetMode="External"/><Relationship Id="rId2" Type="http://schemas.openxmlformats.org/officeDocument/2006/relationships/hyperlink" Target="https://ed.ted.com/" TargetMode="External"/><Relationship Id="rId1" Type="http://schemas.openxmlformats.org/officeDocument/2006/relationships/hyperlink" Target="https://www.bbc.co.uk/bitesize" TargetMode="External"/><Relationship Id="rId6" Type="http://schemas.openxmlformats.org/officeDocument/2006/relationships/hyperlink" Target="https://www.bbc.co.uk/teach" TargetMode="External"/><Relationship Id="rId11" Type="http://schemas.openxmlformats.org/officeDocument/2006/relationships/hyperlink" Target="https://barclayslifeskills.com/?campaign=Google_RS-2018_Barclays_Lifeskills_Brand_Exact&amp;chnnl=PSB&amp;gclid=Cj0KCQjwpfHzBRCiARIsAHHzyZouAsKmhi7WftC0YlSlsryr8st_rf6D0PWb5jx_abyQWsV3BSfrvb8aAsgsEALw_wcB&amp;gclsrc=aw.ds" TargetMode="External"/><Relationship Id="rId5" Type="http://schemas.openxmlformats.org/officeDocument/2006/relationships/hyperlink" Target="https://www.activityvillage.co.uk/school-closures" TargetMode="External"/><Relationship Id="rId10" Type="http://schemas.openxmlformats.org/officeDocument/2006/relationships/hyperlink" Target="https://quizlet.com/" TargetMode="External"/><Relationship Id="rId4" Type="http://schemas.openxmlformats.org/officeDocument/2006/relationships/hyperlink" Target="http://www.khanacademy.org/" TargetMode="External"/><Relationship Id="rId9" Type="http://schemas.openxmlformats.org/officeDocument/2006/relationships/hyperlink" Target="https://www.twinkl.co.uk/resources/covid19-school-closures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rsera.org/" TargetMode="External"/><Relationship Id="rId2" Type="http://schemas.openxmlformats.org/officeDocument/2006/relationships/hyperlink" Target="https://alison.com/" TargetMode="External"/><Relationship Id="rId1" Type="http://schemas.openxmlformats.org/officeDocument/2006/relationships/hyperlink" Target="https://www.futurelearn.com/" TargetMode="External"/><Relationship Id="rId4" Type="http://schemas.openxmlformats.org/officeDocument/2006/relationships/hyperlink" Target="https://www.edx.org/" TargetMode="Externa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ireoflondon.org.uk/" TargetMode="External"/><Relationship Id="rId3" Type="http://schemas.openxmlformats.org/officeDocument/2006/relationships/hyperlink" Target="https://www.thoughtco.com/virtual-field-trips-4160925" TargetMode="External"/><Relationship Id="rId7" Type="http://schemas.openxmlformats.org/officeDocument/2006/relationships/hyperlink" Target="https://britishmuseum.withgoogle.com/" TargetMode="External"/><Relationship Id="rId2" Type="http://schemas.openxmlformats.org/officeDocument/2006/relationships/hyperlink" Target="https://www.tripsavvy.com/best-virtual-vacations-around-the-world-4799910" TargetMode="External"/><Relationship Id="rId1" Type="http://schemas.openxmlformats.org/officeDocument/2006/relationships/hyperlink" Target="https://www.tripsavvy.com/childrens-museums-virtual-visit-4800065" TargetMode="External"/><Relationship Id="rId6" Type="http://schemas.openxmlformats.org/officeDocument/2006/relationships/hyperlink" Target="https://www.duolingo.com/" TargetMode="External"/><Relationship Id="rId5" Type="http://schemas.openxmlformats.org/officeDocument/2006/relationships/hyperlink" Target="https://3dprint.com/151371/virtual-tour-pompeii-home/" TargetMode="External"/><Relationship Id="rId4" Type="http://schemas.openxmlformats.org/officeDocument/2006/relationships/hyperlink" Target="https://www.nationalgeographic.com/" TargetMode="External"/><Relationship Id="rId9" Type="http://schemas.openxmlformats.org/officeDocument/2006/relationships/hyperlink" Target="https://www.futurelearn.com/courses/rome?utm_campaign=university_of_reading_rome_march_2017&amp;utm_medium=organic_press&amp;utm_source=press" TargetMode="Externa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ate.org.uk/kids" TargetMode="External"/><Relationship Id="rId13" Type="http://schemas.openxmlformats.org/officeDocument/2006/relationships/hyperlink" Target="https://truetube.co.uk/" TargetMode="External"/><Relationship Id="rId3" Type="http://schemas.openxmlformats.org/officeDocument/2006/relationships/hyperlink" Target="https://globeplayer.tv/" TargetMode="External"/><Relationship Id="rId7" Type="http://schemas.openxmlformats.org/officeDocument/2006/relationships/hyperlink" Target="https://courtauld.ac.uk/gallery/about/3d-gallery-virtual-tour" TargetMode="External"/><Relationship Id="rId12" Type="http://schemas.openxmlformats.org/officeDocument/2006/relationships/hyperlink" Target="https://www.bbc.co.uk/teach/ten-pieces" TargetMode="External"/><Relationship Id="rId2" Type="http://schemas.openxmlformats.org/officeDocument/2006/relationships/hyperlink" Target="https://stories.audible.com/start-listen" TargetMode="External"/><Relationship Id="rId1" Type="http://schemas.openxmlformats.org/officeDocument/2006/relationships/hyperlink" Target="https://library.eastriding.gov.uk/web/arena" TargetMode="External"/><Relationship Id="rId6" Type="http://schemas.openxmlformats.org/officeDocument/2006/relationships/hyperlink" Target="https://www.louvre.fr/en/visites-en-ligne" TargetMode="External"/><Relationship Id="rId11" Type="http://schemas.openxmlformats.org/officeDocument/2006/relationships/hyperlink" Target="https://www.youtube.com/artrageouswithnate" TargetMode="External"/><Relationship Id="rId5" Type="http://schemas.openxmlformats.org/officeDocument/2006/relationships/hyperlink" Target="https://abdodigital.com/" TargetMode="External"/><Relationship Id="rId10" Type="http://schemas.openxmlformats.org/officeDocument/2006/relationships/hyperlink" Target="https://musiclab.chromeexperiments.com/About" TargetMode="External"/><Relationship Id="rId4" Type="http://schemas.openxmlformats.org/officeDocument/2006/relationships/hyperlink" Target="https://literacytrust.org.uk/family-zone/" TargetMode="External"/><Relationship Id="rId9" Type="http://schemas.openxmlformats.org/officeDocument/2006/relationships/hyperlink" Target="https://www.nationalgallery.org.uk/learning/teachers-and-schools/teachers-notes" TargetMode="Externa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hanacademy.org/partner-content/pixar/start/introduction/v/pipeline-video" TargetMode="External"/><Relationship Id="rId3" Type="http://schemas.openxmlformats.org/officeDocument/2006/relationships/hyperlink" Target="https://bpes.bp.com/" TargetMode="External"/><Relationship Id="rId7" Type="http://schemas.openxmlformats.org/officeDocument/2006/relationships/hyperlink" Target="https://www.tynker.com/" TargetMode="External"/><Relationship Id="rId2" Type="http://schemas.openxmlformats.org/officeDocument/2006/relationships/hyperlink" Target="https://www.stem.org.uk/home-learning" TargetMode="External"/><Relationship Id="rId1" Type="http://schemas.openxmlformats.org/officeDocument/2006/relationships/hyperlink" Target="https://www.nasa.gov/audience/forstudents/k-4/finditfast/K-8_Alpha_Index.html" TargetMode="External"/><Relationship Id="rId6" Type="http://schemas.openxmlformats.org/officeDocument/2006/relationships/hyperlink" Target="https://codecombat.com/" TargetMode="External"/><Relationship Id="rId5" Type="http://schemas.openxmlformats.org/officeDocument/2006/relationships/hyperlink" Target="https://www.minecraft.net/en-us/marketplace" TargetMode="External"/><Relationship Id="rId4" Type="http://schemas.openxmlformats.org/officeDocument/2006/relationships/hyperlink" Target="https://www.nhm.ac.uk/take-part.html" TargetMode="External"/><Relationship Id="rId9" Type="http://schemas.openxmlformats.org/officeDocument/2006/relationships/hyperlink" Target="https://kano.me/uk?utm_expid=.nQsDWfApTmKHEnEtWenJ5A.0&amp;utm_referrer=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earson.com/uk/learners.html?utm_source=email&amp;utm_medium=email&amp;utm_campaign=GBEDGN0320COVID" TargetMode="External"/><Relationship Id="rId3" Type="http://schemas.openxmlformats.org/officeDocument/2006/relationships/hyperlink" Target="http://www.senecalearning.com/" TargetMode="External"/><Relationship Id="rId7" Type="http://schemas.openxmlformats.org/officeDocument/2006/relationships/hyperlink" Target="https://newsela.com/" TargetMode="External"/><Relationship Id="rId2" Type="http://schemas.openxmlformats.org/officeDocument/2006/relationships/hyperlink" Target="https://ed.ted.com/" TargetMode="External"/><Relationship Id="rId1" Type="http://schemas.openxmlformats.org/officeDocument/2006/relationships/hyperlink" Target="https://www.bbc.co.uk/bitesize" TargetMode="External"/><Relationship Id="rId6" Type="http://schemas.openxmlformats.org/officeDocument/2006/relationships/hyperlink" Target="https://www.bbc.co.uk/teach" TargetMode="External"/><Relationship Id="rId11" Type="http://schemas.openxmlformats.org/officeDocument/2006/relationships/hyperlink" Target="https://barclayslifeskills.com/?campaign=Google_RS-2018_Barclays_Lifeskills_Brand_Exact&amp;chnnl=PSB&amp;gclid=Cj0KCQjwpfHzBRCiARIsAHHzyZouAsKmhi7WftC0YlSlsryr8st_rf6D0PWb5jx_abyQWsV3BSfrvb8aAsgsEALw_wcB&amp;gclsrc=aw.ds" TargetMode="External"/><Relationship Id="rId5" Type="http://schemas.openxmlformats.org/officeDocument/2006/relationships/hyperlink" Target="https://www.activityvillage.co.uk/school-closures" TargetMode="External"/><Relationship Id="rId10" Type="http://schemas.openxmlformats.org/officeDocument/2006/relationships/hyperlink" Target="https://quizlet.com/" TargetMode="External"/><Relationship Id="rId4" Type="http://schemas.openxmlformats.org/officeDocument/2006/relationships/hyperlink" Target="http://www.khanacademy.org/" TargetMode="External"/><Relationship Id="rId9" Type="http://schemas.openxmlformats.org/officeDocument/2006/relationships/hyperlink" Target="https://www.twinkl.co.uk/resources/covid19-school-closures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rsera.org/" TargetMode="External"/><Relationship Id="rId2" Type="http://schemas.openxmlformats.org/officeDocument/2006/relationships/hyperlink" Target="https://alison.com/" TargetMode="External"/><Relationship Id="rId1" Type="http://schemas.openxmlformats.org/officeDocument/2006/relationships/hyperlink" Target="https://www.futurelearn.com/" TargetMode="External"/><Relationship Id="rId4" Type="http://schemas.openxmlformats.org/officeDocument/2006/relationships/hyperlink" Target="https://www.edx.org/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ireoflondon.org.uk/" TargetMode="External"/><Relationship Id="rId3" Type="http://schemas.openxmlformats.org/officeDocument/2006/relationships/hyperlink" Target="https://www.thoughtco.com/virtual-field-trips-4160925" TargetMode="External"/><Relationship Id="rId7" Type="http://schemas.openxmlformats.org/officeDocument/2006/relationships/hyperlink" Target="https://britishmuseum.withgoogle.com/" TargetMode="External"/><Relationship Id="rId2" Type="http://schemas.openxmlformats.org/officeDocument/2006/relationships/hyperlink" Target="https://www.tripsavvy.com/best-virtual-vacations-around-the-world-4799910" TargetMode="External"/><Relationship Id="rId1" Type="http://schemas.openxmlformats.org/officeDocument/2006/relationships/hyperlink" Target="https://www.tripsavvy.com/childrens-museums-virtual-visit-4800065" TargetMode="External"/><Relationship Id="rId6" Type="http://schemas.openxmlformats.org/officeDocument/2006/relationships/hyperlink" Target="https://www.duolingo.com/" TargetMode="External"/><Relationship Id="rId5" Type="http://schemas.openxmlformats.org/officeDocument/2006/relationships/hyperlink" Target="https://3dprint.com/151371/virtual-tour-pompeii-home/" TargetMode="External"/><Relationship Id="rId4" Type="http://schemas.openxmlformats.org/officeDocument/2006/relationships/hyperlink" Target="https://www.nationalgeographic.com/" TargetMode="External"/><Relationship Id="rId9" Type="http://schemas.openxmlformats.org/officeDocument/2006/relationships/hyperlink" Target="https://www.futurelearn.com/courses/rome?utm_campaign=university_of_reading_rome_march_2017&amp;utm_medium=organic_press&amp;utm_source=press" TargetMode="External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ate.org.uk/kids" TargetMode="External"/><Relationship Id="rId13" Type="http://schemas.openxmlformats.org/officeDocument/2006/relationships/hyperlink" Target="https://truetube.co.uk/" TargetMode="External"/><Relationship Id="rId3" Type="http://schemas.openxmlformats.org/officeDocument/2006/relationships/hyperlink" Target="https://globeplayer.tv/" TargetMode="External"/><Relationship Id="rId7" Type="http://schemas.openxmlformats.org/officeDocument/2006/relationships/hyperlink" Target="https://courtauld.ac.uk/gallery/about/3d-gallery-virtual-tour" TargetMode="External"/><Relationship Id="rId12" Type="http://schemas.openxmlformats.org/officeDocument/2006/relationships/hyperlink" Target="https://www.bbc.co.uk/teach/ten-pieces" TargetMode="External"/><Relationship Id="rId2" Type="http://schemas.openxmlformats.org/officeDocument/2006/relationships/hyperlink" Target="https://stories.audible.com/start-listen" TargetMode="External"/><Relationship Id="rId1" Type="http://schemas.openxmlformats.org/officeDocument/2006/relationships/hyperlink" Target="https://library.eastriding.gov.uk/web/arena" TargetMode="External"/><Relationship Id="rId6" Type="http://schemas.openxmlformats.org/officeDocument/2006/relationships/hyperlink" Target="https://www.louvre.fr/en/visites-en-ligne" TargetMode="External"/><Relationship Id="rId11" Type="http://schemas.openxmlformats.org/officeDocument/2006/relationships/hyperlink" Target="https://www.youtube.com/artrageouswithnate" TargetMode="External"/><Relationship Id="rId5" Type="http://schemas.openxmlformats.org/officeDocument/2006/relationships/hyperlink" Target="https://abdodigital.com/" TargetMode="External"/><Relationship Id="rId10" Type="http://schemas.openxmlformats.org/officeDocument/2006/relationships/hyperlink" Target="https://musiclab.chromeexperiments.com/About" TargetMode="External"/><Relationship Id="rId4" Type="http://schemas.openxmlformats.org/officeDocument/2006/relationships/hyperlink" Target="https://literacytrust.org.uk/family-zone/" TargetMode="External"/><Relationship Id="rId9" Type="http://schemas.openxmlformats.org/officeDocument/2006/relationships/hyperlink" Target="https://www.nationalgallery.org.uk/learning/teachers-and-schools/teachers-notes" TargetMode="External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hanacademy.org/partner-content/pixar/start/introduction/v/pipeline-video" TargetMode="External"/><Relationship Id="rId3" Type="http://schemas.openxmlformats.org/officeDocument/2006/relationships/hyperlink" Target="https://bpes.bp.com/" TargetMode="External"/><Relationship Id="rId7" Type="http://schemas.openxmlformats.org/officeDocument/2006/relationships/hyperlink" Target="https://www.tynker.com/" TargetMode="External"/><Relationship Id="rId2" Type="http://schemas.openxmlformats.org/officeDocument/2006/relationships/hyperlink" Target="https://www.stem.org.uk/home-learning" TargetMode="External"/><Relationship Id="rId1" Type="http://schemas.openxmlformats.org/officeDocument/2006/relationships/hyperlink" Target="https://www.nasa.gov/audience/forstudents/k-4/finditfast/K-8_Alpha_Index.html" TargetMode="External"/><Relationship Id="rId6" Type="http://schemas.openxmlformats.org/officeDocument/2006/relationships/hyperlink" Target="https://codecombat.com/" TargetMode="External"/><Relationship Id="rId5" Type="http://schemas.openxmlformats.org/officeDocument/2006/relationships/hyperlink" Target="https://www.minecraft.net/en-us/marketplace" TargetMode="External"/><Relationship Id="rId4" Type="http://schemas.openxmlformats.org/officeDocument/2006/relationships/hyperlink" Target="https://www.nhm.ac.uk/take-part.html" TargetMode="External"/><Relationship Id="rId9" Type="http://schemas.openxmlformats.org/officeDocument/2006/relationships/hyperlink" Target="https://kano.me/uk?utm_expid=.nQsDWfApTmKHEnEtWenJ5A.0&amp;utm_referrer=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383A04-DFEF-43DE-95AD-E8FE2DCCC4D0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8BDC753-4BBC-4135-9C57-9BA339C3A4DC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1"/>
            </a:rPr>
            <a:t>BBC Bitesize</a:t>
          </a:r>
          <a:endParaRPr lang="en-US" dirty="0"/>
        </a:p>
      </dgm:t>
    </dgm:pt>
    <dgm:pt modelId="{6DAC90D8-A37B-4437-9C0A-E52E19D9C694}" type="parTrans" cxnId="{220A9D10-A0B9-4E5E-8BA5-BE1EE3BA0ABA}">
      <dgm:prSet/>
      <dgm:spPr/>
      <dgm:t>
        <a:bodyPr/>
        <a:lstStyle/>
        <a:p>
          <a:endParaRPr lang="en-US"/>
        </a:p>
      </dgm:t>
    </dgm:pt>
    <dgm:pt modelId="{3CF97ECD-12A6-4CAE-816A-AA0C0B4005C3}" type="sibTrans" cxnId="{220A9D10-A0B9-4E5E-8BA5-BE1EE3BA0ABA}">
      <dgm:prSet/>
      <dgm:spPr/>
      <dgm:t>
        <a:bodyPr/>
        <a:lstStyle/>
        <a:p>
          <a:endParaRPr lang="en-US"/>
        </a:p>
      </dgm:t>
    </dgm:pt>
    <dgm:pt modelId="{901F3ADD-46F9-43A1-839C-1DC455CF6DC9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2"/>
            </a:rPr>
            <a:t>Ted Education</a:t>
          </a:r>
          <a:endParaRPr lang="en-US" dirty="0"/>
        </a:p>
      </dgm:t>
    </dgm:pt>
    <dgm:pt modelId="{7ADC0ECD-DF57-4287-A5FD-96C85E495BEE}" type="parTrans" cxnId="{FDB4BC63-03C9-4AB8-89BB-49D7FB693458}">
      <dgm:prSet/>
      <dgm:spPr/>
      <dgm:t>
        <a:bodyPr/>
        <a:lstStyle/>
        <a:p>
          <a:endParaRPr lang="en-US"/>
        </a:p>
      </dgm:t>
    </dgm:pt>
    <dgm:pt modelId="{6ABDA974-BD87-4408-B6DF-F7990B55928D}" type="sibTrans" cxnId="{FDB4BC63-03C9-4AB8-89BB-49D7FB693458}">
      <dgm:prSet/>
      <dgm:spPr/>
      <dgm:t>
        <a:bodyPr/>
        <a:lstStyle/>
        <a:p>
          <a:endParaRPr lang="en-US"/>
        </a:p>
      </dgm:t>
    </dgm:pt>
    <dgm:pt modelId="{1BC178C3-BCEF-4AA5-A3D4-DBFA4CA85226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3"/>
            </a:rPr>
            <a:t>Seneca Learning</a:t>
          </a:r>
          <a:endParaRPr lang="en-US" dirty="0"/>
        </a:p>
      </dgm:t>
    </dgm:pt>
    <dgm:pt modelId="{241C87D3-F159-4FD5-AA46-E122521F60AE}" type="parTrans" cxnId="{BE4C2FD0-5B72-41AE-B2DE-B2DDE201A87E}">
      <dgm:prSet/>
      <dgm:spPr/>
      <dgm:t>
        <a:bodyPr/>
        <a:lstStyle/>
        <a:p>
          <a:endParaRPr lang="en-US"/>
        </a:p>
      </dgm:t>
    </dgm:pt>
    <dgm:pt modelId="{EAAD7A7A-64C1-4AFE-BB6D-10839FF4EB37}" type="sibTrans" cxnId="{BE4C2FD0-5B72-41AE-B2DE-B2DDE201A87E}">
      <dgm:prSet/>
      <dgm:spPr/>
      <dgm:t>
        <a:bodyPr/>
        <a:lstStyle/>
        <a:p>
          <a:endParaRPr lang="en-US"/>
        </a:p>
      </dgm:t>
    </dgm:pt>
    <dgm:pt modelId="{A5D29D67-9E23-45DD-A729-BA610C5D1444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4"/>
            </a:rPr>
            <a:t>Khan Academy</a:t>
          </a:r>
          <a:endParaRPr lang="en-US" dirty="0"/>
        </a:p>
      </dgm:t>
    </dgm:pt>
    <dgm:pt modelId="{44582D83-0950-4A3E-AEBF-67A665D5A857}" type="parTrans" cxnId="{93002990-47A6-4721-8DF3-5B548B0C9686}">
      <dgm:prSet/>
      <dgm:spPr/>
      <dgm:t>
        <a:bodyPr/>
        <a:lstStyle/>
        <a:p>
          <a:endParaRPr lang="en-US"/>
        </a:p>
      </dgm:t>
    </dgm:pt>
    <dgm:pt modelId="{E1A29633-B7BE-462F-86E3-1DB622014165}" type="sibTrans" cxnId="{93002990-47A6-4721-8DF3-5B548B0C9686}">
      <dgm:prSet/>
      <dgm:spPr/>
      <dgm:t>
        <a:bodyPr/>
        <a:lstStyle/>
        <a:p>
          <a:endParaRPr lang="en-US"/>
        </a:p>
      </dgm:t>
    </dgm:pt>
    <dgm:pt modelId="{E55AFD73-8962-4922-A849-1BCDC55409D5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5"/>
            </a:rPr>
            <a:t>Activity Village</a:t>
          </a:r>
          <a:endParaRPr lang="en-US" dirty="0"/>
        </a:p>
      </dgm:t>
    </dgm:pt>
    <dgm:pt modelId="{5F0F0907-9DAE-46D1-90E6-7E074B3E521C}" type="parTrans" cxnId="{66644F2D-615D-4C77-880C-764B5EA1C758}">
      <dgm:prSet/>
      <dgm:spPr/>
      <dgm:t>
        <a:bodyPr/>
        <a:lstStyle/>
        <a:p>
          <a:endParaRPr lang="en-US"/>
        </a:p>
      </dgm:t>
    </dgm:pt>
    <dgm:pt modelId="{F9CF4526-8E4D-45B0-95B9-92264BA63BB3}" type="sibTrans" cxnId="{66644F2D-615D-4C77-880C-764B5EA1C758}">
      <dgm:prSet/>
      <dgm:spPr/>
      <dgm:t>
        <a:bodyPr/>
        <a:lstStyle/>
        <a:p>
          <a:endParaRPr lang="en-US"/>
        </a:p>
      </dgm:t>
    </dgm:pt>
    <dgm:pt modelId="{DF27C1D1-3706-45E4-9F0F-7A23F73A5DF8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6"/>
            </a:rPr>
            <a:t>BBC Teach</a:t>
          </a:r>
          <a:endParaRPr lang="en-US" dirty="0"/>
        </a:p>
      </dgm:t>
    </dgm:pt>
    <dgm:pt modelId="{AF48B9DB-636B-4BA3-843A-ADDC27B6A248}" type="parTrans" cxnId="{42F4556C-16CB-472A-A26A-97193A53ED46}">
      <dgm:prSet/>
      <dgm:spPr/>
      <dgm:t>
        <a:bodyPr/>
        <a:lstStyle/>
        <a:p>
          <a:endParaRPr lang="en-US"/>
        </a:p>
      </dgm:t>
    </dgm:pt>
    <dgm:pt modelId="{49EDE9F9-D8F9-440F-B044-66000BFB7210}" type="sibTrans" cxnId="{42F4556C-16CB-472A-A26A-97193A53ED46}">
      <dgm:prSet/>
      <dgm:spPr/>
      <dgm:t>
        <a:bodyPr/>
        <a:lstStyle/>
        <a:p>
          <a:endParaRPr lang="en-US"/>
        </a:p>
      </dgm:t>
    </dgm:pt>
    <dgm:pt modelId="{0F34731D-1B58-4C04-9B8B-7266E8B11BA2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7"/>
            </a:rPr>
            <a:t>Newsela</a:t>
          </a:r>
          <a:endParaRPr lang="en-US" dirty="0"/>
        </a:p>
      </dgm:t>
    </dgm:pt>
    <dgm:pt modelId="{23578DF1-93F5-4A92-B37D-52200A87CC76}" type="parTrans" cxnId="{CF2D6DA4-B5C2-4E87-A1AD-6E824ED98587}">
      <dgm:prSet/>
      <dgm:spPr/>
      <dgm:t>
        <a:bodyPr/>
        <a:lstStyle/>
        <a:p>
          <a:endParaRPr lang="en-US"/>
        </a:p>
      </dgm:t>
    </dgm:pt>
    <dgm:pt modelId="{C8815A19-11BB-4439-88F4-96FE67E77BC2}" type="sibTrans" cxnId="{CF2D6DA4-B5C2-4E87-A1AD-6E824ED98587}">
      <dgm:prSet/>
      <dgm:spPr/>
      <dgm:t>
        <a:bodyPr/>
        <a:lstStyle/>
        <a:p>
          <a:endParaRPr lang="en-US"/>
        </a:p>
      </dgm:t>
    </dgm:pt>
    <dgm:pt modelId="{32398EDF-5ACB-4C19-92EE-EEA0860376EF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8"/>
            </a:rPr>
            <a:t>Pearson Learners</a:t>
          </a:r>
          <a:endParaRPr lang="en-US" dirty="0"/>
        </a:p>
      </dgm:t>
    </dgm:pt>
    <dgm:pt modelId="{B137512A-BD36-4BB3-BAA0-1BE4A9AC32DC}" type="parTrans" cxnId="{18924845-FB48-459C-BE4A-C5D3E2368C5A}">
      <dgm:prSet/>
      <dgm:spPr/>
      <dgm:t>
        <a:bodyPr/>
        <a:lstStyle/>
        <a:p>
          <a:endParaRPr lang="en-US"/>
        </a:p>
      </dgm:t>
    </dgm:pt>
    <dgm:pt modelId="{3B1D183D-55FC-4622-B207-C5EFEE0E9B6B}" type="sibTrans" cxnId="{18924845-FB48-459C-BE4A-C5D3E2368C5A}">
      <dgm:prSet/>
      <dgm:spPr/>
      <dgm:t>
        <a:bodyPr/>
        <a:lstStyle/>
        <a:p>
          <a:endParaRPr lang="en-US"/>
        </a:p>
      </dgm:t>
    </dgm:pt>
    <dgm:pt modelId="{17329E3D-7FE3-4E62-80AE-5BA998DF5F50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9"/>
            </a:rPr>
            <a:t>Twinkl</a:t>
          </a:r>
          <a:endParaRPr lang="en-US" dirty="0"/>
        </a:p>
      </dgm:t>
    </dgm:pt>
    <dgm:pt modelId="{7D159170-52C0-419C-81A0-D46E174D5F3B}" type="parTrans" cxnId="{05D52614-0DF4-4A0C-95AE-16ECD7D77717}">
      <dgm:prSet/>
      <dgm:spPr/>
      <dgm:t>
        <a:bodyPr/>
        <a:lstStyle/>
        <a:p>
          <a:endParaRPr lang="en-US"/>
        </a:p>
      </dgm:t>
    </dgm:pt>
    <dgm:pt modelId="{6A1474C9-42CA-455C-BBF5-56FCF0009FEC}" type="sibTrans" cxnId="{05D52614-0DF4-4A0C-95AE-16ECD7D77717}">
      <dgm:prSet/>
      <dgm:spPr/>
      <dgm:t>
        <a:bodyPr/>
        <a:lstStyle/>
        <a:p>
          <a:endParaRPr lang="en-US"/>
        </a:p>
      </dgm:t>
    </dgm:pt>
    <dgm:pt modelId="{E9907474-9319-4795-9942-6342827DA4CA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10"/>
            </a:rPr>
            <a:t>Quizlet</a:t>
          </a:r>
          <a:endParaRPr lang="en-US" dirty="0"/>
        </a:p>
      </dgm:t>
    </dgm:pt>
    <dgm:pt modelId="{0063F18B-E705-4A6C-9633-C337B4C03B40}" type="parTrans" cxnId="{F55CBBD2-9115-4C0B-8AD2-83BEC71311C0}">
      <dgm:prSet/>
      <dgm:spPr/>
      <dgm:t>
        <a:bodyPr/>
        <a:lstStyle/>
        <a:p>
          <a:endParaRPr lang="en-US"/>
        </a:p>
      </dgm:t>
    </dgm:pt>
    <dgm:pt modelId="{CF5B50ED-C324-4E53-88D8-A791681FC652}" type="sibTrans" cxnId="{F55CBBD2-9115-4C0B-8AD2-83BEC71311C0}">
      <dgm:prSet/>
      <dgm:spPr/>
      <dgm:t>
        <a:bodyPr/>
        <a:lstStyle/>
        <a:p>
          <a:endParaRPr lang="en-US"/>
        </a:p>
      </dgm:t>
    </dgm:pt>
    <dgm:pt modelId="{E8FA33D3-9413-42F8-A70C-6029BF1A4799}">
      <dgm:prSet phldr="0"/>
      <dgm:spPr/>
      <dgm:t>
        <a:bodyPr/>
        <a:lstStyle/>
        <a:p>
          <a:pPr rtl="0"/>
          <a:r>
            <a:rPr lang="en-GB" dirty="0">
              <a:hlinkClick xmlns:r="http://schemas.openxmlformats.org/officeDocument/2006/relationships" r:id="rId11"/>
            </a:rPr>
            <a:t>Barclay's Lifeskills</a:t>
          </a:r>
          <a:endParaRPr lang="en-GB" dirty="0"/>
        </a:p>
      </dgm:t>
    </dgm:pt>
    <dgm:pt modelId="{1E541DBE-3429-43CD-8225-5061D55D7510}" type="parTrans" cxnId="{7DAF2237-EF72-4704-803F-D8EFDADDB134}">
      <dgm:prSet/>
      <dgm:spPr/>
      <dgm:t>
        <a:bodyPr/>
        <a:lstStyle/>
        <a:p>
          <a:endParaRPr lang="en-US"/>
        </a:p>
      </dgm:t>
    </dgm:pt>
    <dgm:pt modelId="{915B593B-67E1-40FA-BB3E-5ABDAE4C5534}" type="sibTrans" cxnId="{7DAF2237-EF72-4704-803F-D8EFDADDB134}">
      <dgm:prSet/>
      <dgm:spPr/>
      <dgm:t>
        <a:bodyPr/>
        <a:lstStyle/>
        <a:p>
          <a:endParaRPr lang="en-US"/>
        </a:p>
      </dgm:t>
    </dgm:pt>
    <dgm:pt modelId="{603E0B88-D11B-4BFE-BF5F-CEDF4478783A}" type="pres">
      <dgm:prSet presAssocID="{9C383A04-DFEF-43DE-95AD-E8FE2DCCC4D0}" presName="Name0" presStyleCnt="0">
        <dgm:presLayoutVars>
          <dgm:dir/>
          <dgm:animLvl val="lvl"/>
          <dgm:resizeHandles val="exact"/>
        </dgm:presLayoutVars>
      </dgm:prSet>
      <dgm:spPr/>
    </dgm:pt>
    <dgm:pt modelId="{D4E5801B-2166-41A4-8624-72CA16C7CE71}" type="pres">
      <dgm:prSet presAssocID="{E8BDC753-4BBC-4135-9C57-9BA339C3A4DC}" presName="linNode" presStyleCnt="0"/>
      <dgm:spPr/>
    </dgm:pt>
    <dgm:pt modelId="{C24DA024-EB6F-443E-B398-96A9BF375380}" type="pres">
      <dgm:prSet presAssocID="{E8BDC753-4BBC-4135-9C57-9BA339C3A4DC}" presName="parentText" presStyleLbl="node1" presStyleIdx="0" presStyleCnt="11">
        <dgm:presLayoutVars>
          <dgm:chMax val="1"/>
          <dgm:bulletEnabled val="1"/>
        </dgm:presLayoutVars>
      </dgm:prSet>
      <dgm:spPr/>
    </dgm:pt>
    <dgm:pt modelId="{465AD733-A95C-4106-A3C5-7D5F4DB555FA}" type="pres">
      <dgm:prSet presAssocID="{3CF97ECD-12A6-4CAE-816A-AA0C0B4005C3}" presName="sp" presStyleCnt="0"/>
      <dgm:spPr/>
    </dgm:pt>
    <dgm:pt modelId="{A59146AA-6A60-4AE8-BDD9-99A6B69EFC3B}" type="pres">
      <dgm:prSet presAssocID="{901F3ADD-46F9-43A1-839C-1DC455CF6DC9}" presName="linNode" presStyleCnt="0"/>
      <dgm:spPr/>
    </dgm:pt>
    <dgm:pt modelId="{DDFD3999-A2ED-4F3A-B5BA-94E549CBD270}" type="pres">
      <dgm:prSet presAssocID="{901F3ADD-46F9-43A1-839C-1DC455CF6DC9}" presName="parentText" presStyleLbl="node1" presStyleIdx="1" presStyleCnt="11">
        <dgm:presLayoutVars>
          <dgm:chMax val="1"/>
          <dgm:bulletEnabled val="1"/>
        </dgm:presLayoutVars>
      </dgm:prSet>
      <dgm:spPr/>
    </dgm:pt>
    <dgm:pt modelId="{08B63132-7559-4DA1-9684-5136C2F78092}" type="pres">
      <dgm:prSet presAssocID="{6ABDA974-BD87-4408-B6DF-F7990B55928D}" presName="sp" presStyleCnt="0"/>
      <dgm:spPr/>
    </dgm:pt>
    <dgm:pt modelId="{520568C3-63B1-4FDF-87EC-884D71EF039F}" type="pres">
      <dgm:prSet presAssocID="{1BC178C3-BCEF-4AA5-A3D4-DBFA4CA85226}" presName="linNode" presStyleCnt="0"/>
      <dgm:spPr/>
    </dgm:pt>
    <dgm:pt modelId="{275EAD4E-7A49-4464-ACC4-D3ABE4DD038D}" type="pres">
      <dgm:prSet presAssocID="{1BC178C3-BCEF-4AA5-A3D4-DBFA4CA85226}" presName="parentText" presStyleLbl="node1" presStyleIdx="2" presStyleCnt="11">
        <dgm:presLayoutVars>
          <dgm:chMax val="1"/>
          <dgm:bulletEnabled val="1"/>
        </dgm:presLayoutVars>
      </dgm:prSet>
      <dgm:spPr/>
    </dgm:pt>
    <dgm:pt modelId="{5E48CA5D-3347-4955-8C96-E54CB7FADCE5}" type="pres">
      <dgm:prSet presAssocID="{EAAD7A7A-64C1-4AFE-BB6D-10839FF4EB37}" presName="sp" presStyleCnt="0"/>
      <dgm:spPr/>
    </dgm:pt>
    <dgm:pt modelId="{7D481C43-1712-4035-934B-23305358FD46}" type="pres">
      <dgm:prSet presAssocID="{A5D29D67-9E23-45DD-A729-BA610C5D1444}" presName="linNode" presStyleCnt="0"/>
      <dgm:spPr/>
    </dgm:pt>
    <dgm:pt modelId="{2A3B801A-FFAB-4CC7-BB33-07EDBC0B17BB}" type="pres">
      <dgm:prSet presAssocID="{A5D29D67-9E23-45DD-A729-BA610C5D1444}" presName="parentText" presStyleLbl="node1" presStyleIdx="3" presStyleCnt="11">
        <dgm:presLayoutVars>
          <dgm:chMax val="1"/>
          <dgm:bulletEnabled val="1"/>
        </dgm:presLayoutVars>
      </dgm:prSet>
      <dgm:spPr/>
    </dgm:pt>
    <dgm:pt modelId="{EFD7F5C5-D1D8-4377-98C3-2C945D5A24C6}" type="pres">
      <dgm:prSet presAssocID="{E1A29633-B7BE-462F-86E3-1DB622014165}" presName="sp" presStyleCnt="0"/>
      <dgm:spPr/>
    </dgm:pt>
    <dgm:pt modelId="{E0D7306A-D4AB-4AFB-BCB1-2DCBF675E747}" type="pres">
      <dgm:prSet presAssocID="{E55AFD73-8962-4922-A849-1BCDC55409D5}" presName="linNode" presStyleCnt="0"/>
      <dgm:spPr/>
    </dgm:pt>
    <dgm:pt modelId="{8A580DC6-8867-4A11-872D-2B73A53C8B00}" type="pres">
      <dgm:prSet presAssocID="{E55AFD73-8962-4922-A849-1BCDC55409D5}" presName="parentText" presStyleLbl="node1" presStyleIdx="4" presStyleCnt="11">
        <dgm:presLayoutVars>
          <dgm:chMax val="1"/>
          <dgm:bulletEnabled val="1"/>
        </dgm:presLayoutVars>
      </dgm:prSet>
      <dgm:spPr/>
    </dgm:pt>
    <dgm:pt modelId="{3373FFB9-6944-400A-8BD6-2287BD6A831B}" type="pres">
      <dgm:prSet presAssocID="{F9CF4526-8E4D-45B0-95B9-92264BA63BB3}" presName="sp" presStyleCnt="0"/>
      <dgm:spPr/>
    </dgm:pt>
    <dgm:pt modelId="{7A1A964B-CA9F-48C3-9F3F-0DB3E71A7FBF}" type="pres">
      <dgm:prSet presAssocID="{DF27C1D1-3706-45E4-9F0F-7A23F73A5DF8}" presName="linNode" presStyleCnt="0"/>
      <dgm:spPr/>
    </dgm:pt>
    <dgm:pt modelId="{BB131730-73D9-42C5-91D0-AAA3F40F69C3}" type="pres">
      <dgm:prSet presAssocID="{DF27C1D1-3706-45E4-9F0F-7A23F73A5DF8}" presName="parentText" presStyleLbl="node1" presStyleIdx="5" presStyleCnt="11">
        <dgm:presLayoutVars>
          <dgm:chMax val="1"/>
          <dgm:bulletEnabled val="1"/>
        </dgm:presLayoutVars>
      </dgm:prSet>
      <dgm:spPr/>
    </dgm:pt>
    <dgm:pt modelId="{799A168C-CC78-42B8-BC4F-5F9F28B09EB2}" type="pres">
      <dgm:prSet presAssocID="{49EDE9F9-D8F9-440F-B044-66000BFB7210}" presName="sp" presStyleCnt="0"/>
      <dgm:spPr/>
    </dgm:pt>
    <dgm:pt modelId="{41A7472C-A319-4B65-98A0-9757CBFC0F7A}" type="pres">
      <dgm:prSet presAssocID="{0F34731D-1B58-4C04-9B8B-7266E8B11BA2}" presName="linNode" presStyleCnt="0"/>
      <dgm:spPr/>
    </dgm:pt>
    <dgm:pt modelId="{731E78E9-AF5E-442F-ADA2-84196331E5F6}" type="pres">
      <dgm:prSet presAssocID="{0F34731D-1B58-4C04-9B8B-7266E8B11BA2}" presName="parentText" presStyleLbl="node1" presStyleIdx="6" presStyleCnt="11">
        <dgm:presLayoutVars>
          <dgm:chMax val="1"/>
          <dgm:bulletEnabled val="1"/>
        </dgm:presLayoutVars>
      </dgm:prSet>
      <dgm:spPr/>
    </dgm:pt>
    <dgm:pt modelId="{9C071FBE-933C-478D-B5C6-F4141224D21D}" type="pres">
      <dgm:prSet presAssocID="{C8815A19-11BB-4439-88F4-96FE67E77BC2}" presName="sp" presStyleCnt="0"/>
      <dgm:spPr/>
    </dgm:pt>
    <dgm:pt modelId="{8EA83E5F-2275-4979-8108-1C8CE929D474}" type="pres">
      <dgm:prSet presAssocID="{32398EDF-5ACB-4C19-92EE-EEA0860376EF}" presName="linNode" presStyleCnt="0"/>
      <dgm:spPr/>
    </dgm:pt>
    <dgm:pt modelId="{E53ABBE6-44D1-47B1-ADE2-9B9449C62AF7}" type="pres">
      <dgm:prSet presAssocID="{32398EDF-5ACB-4C19-92EE-EEA0860376EF}" presName="parentText" presStyleLbl="node1" presStyleIdx="7" presStyleCnt="11">
        <dgm:presLayoutVars>
          <dgm:chMax val="1"/>
          <dgm:bulletEnabled val="1"/>
        </dgm:presLayoutVars>
      </dgm:prSet>
      <dgm:spPr/>
    </dgm:pt>
    <dgm:pt modelId="{ED192172-F816-4891-8D70-40A9865CE876}" type="pres">
      <dgm:prSet presAssocID="{3B1D183D-55FC-4622-B207-C5EFEE0E9B6B}" presName="sp" presStyleCnt="0"/>
      <dgm:spPr/>
    </dgm:pt>
    <dgm:pt modelId="{CCBB6A69-CBA7-48DA-80C6-A39212790FB4}" type="pres">
      <dgm:prSet presAssocID="{17329E3D-7FE3-4E62-80AE-5BA998DF5F50}" presName="linNode" presStyleCnt="0"/>
      <dgm:spPr/>
    </dgm:pt>
    <dgm:pt modelId="{2305920A-C702-40DA-8F29-B61D4F51A6FC}" type="pres">
      <dgm:prSet presAssocID="{17329E3D-7FE3-4E62-80AE-5BA998DF5F50}" presName="parentText" presStyleLbl="node1" presStyleIdx="8" presStyleCnt="11">
        <dgm:presLayoutVars>
          <dgm:chMax val="1"/>
          <dgm:bulletEnabled val="1"/>
        </dgm:presLayoutVars>
      </dgm:prSet>
      <dgm:spPr/>
    </dgm:pt>
    <dgm:pt modelId="{6ADB4C5F-56C2-45F7-810E-804C6CFB2257}" type="pres">
      <dgm:prSet presAssocID="{6A1474C9-42CA-455C-BBF5-56FCF0009FEC}" presName="sp" presStyleCnt="0"/>
      <dgm:spPr/>
    </dgm:pt>
    <dgm:pt modelId="{708AE3A3-49F2-49D0-83A1-7BCD866FB511}" type="pres">
      <dgm:prSet presAssocID="{E9907474-9319-4795-9942-6342827DA4CA}" presName="linNode" presStyleCnt="0"/>
      <dgm:spPr/>
    </dgm:pt>
    <dgm:pt modelId="{AAEC8914-DE3E-4077-9D08-FCC127D63F42}" type="pres">
      <dgm:prSet presAssocID="{E9907474-9319-4795-9942-6342827DA4CA}" presName="parentText" presStyleLbl="node1" presStyleIdx="9" presStyleCnt="11">
        <dgm:presLayoutVars>
          <dgm:chMax val="1"/>
          <dgm:bulletEnabled val="1"/>
        </dgm:presLayoutVars>
      </dgm:prSet>
      <dgm:spPr/>
    </dgm:pt>
    <dgm:pt modelId="{8EFB4E89-809D-47F2-B396-8258C5A68BB1}" type="pres">
      <dgm:prSet presAssocID="{CF5B50ED-C324-4E53-88D8-A791681FC652}" presName="sp" presStyleCnt="0"/>
      <dgm:spPr/>
    </dgm:pt>
    <dgm:pt modelId="{CF9749CF-9720-4B7A-AC77-8055AFBCBA55}" type="pres">
      <dgm:prSet presAssocID="{E8FA33D3-9413-42F8-A70C-6029BF1A4799}" presName="linNode" presStyleCnt="0"/>
      <dgm:spPr/>
    </dgm:pt>
    <dgm:pt modelId="{2653DECA-230F-43BB-B80E-0FA3F93F2856}" type="pres">
      <dgm:prSet presAssocID="{E8FA33D3-9413-42F8-A70C-6029BF1A4799}" presName="parentText" presStyleLbl="node1" presStyleIdx="10" presStyleCnt="11">
        <dgm:presLayoutVars>
          <dgm:chMax val="1"/>
          <dgm:bulletEnabled val="1"/>
        </dgm:presLayoutVars>
      </dgm:prSet>
      <dgm:spPr/>
    </dgm:pt>
  </dgm:ptLst>
  <dgm:cxnLst>
    <dgm:cxn modelId="{7AB2C500-EBF7-4218-82E4-720356091B6F}" type="presOf" srcId="{32398EDF-5ACB-4C19-92EE-EEA0860376EF}" destId="{E53ABBE6-44D1-47B1-ADE2-9B9449C62AF7}" srcOrd="0" destOrd="0" presId="urn:microsoft.com/office/officeart/2005/8/layout/vList5"/>
    <dgm:cxn modelId="{28798807-21E5-486F-8149-970041B07A22}" type="presOf" srcId="{E9907474-9319-4795-9942-6342827DA4CA}" destId="{AAEC8914-DE3E-4077-9D08-FCC127D63F42}" srcOrd="0" destOrd="0" presId="urn:microsoft.com/office/officeart/2005/8/layout/vList5"/>
    <dgm:cxn modelId="{220A9D10-A0B9-4E5E-8BA5-BE1EE3BA0ABA}" srcId="{9C383A04-DFEF-43DE-95AD-E8FE2DCCC4D0}" destId="{E8BDC753-4BBC-4135-9C57-9BA339C3A4DC}" srcOrd="0" destOrd="0" parTransId="{6DAC90D8-A37B-4437-9C0A-E52E19D9C694}" sibTransId="{3CF97ECD-12A6-4CAE-816A-AA0C0B4005C3}"/>
    <dgm:cxn modelId="{65FEA211-AFAA-4AA0-B99E-E00522D6E46B}" type="presOf" srcId="{E8BDC753-4BBC-4135-9C57-9BA339C3A4DC}" destId="{C24DA024-EB6F-443E-B398-96A9BF375380}" srcOrd="0" destOrd="0" presId="urn:microsoft.com/office/officeart/2005/8/layout/vList5"/>
    <dgm:cxn modelId="{05D52614-0DF4-4A0C-95AE-16ECD7D77717}" srcId="{9C383A04-DFEF-43DE-95AD-E8FE2DCCC4D0}" destId="{17329E3D-7FE3-4E62-80AE-5BA998DF5F50}" srcOrd="8" destOrd="0" parTransId="{7D159170-52C0-419C-81A0-D46E174D5F3B}" sibTransId="{6A1474C9-42CA-455C-BBF5-56FCF0009FEC}"/>
    <dgm:cxn modelId="{A0679E14-271E-4EAA-B84E-387B6C29EB68}" type="presOf" srcId="{DF27C1D1-3706-45E4-9F0F-7A23F73A5DF8}" destId="{BB131730-73D9-42C5-91D0-AAA3F40F69C3}" srcOrd="0" destOrd="0" presId="urn:microsoft.com/office/officeart/2005/8/layout/vList5"/>
    <dgm:cxn modelId="{66644F2D-615D-4C77-880C-764B5EA1C758}" srcId="{9C383A04-DFEF-43DE-95AD-E8FE2DCCC4D0}" destId="{E55AFD73-8962-4922-A849-1BCDC55409D5}" srcOrd="4" destOrd="0" parTransId="{5F0F0907-9DAE-46D1-90E6-7E074B3E521C}" sibTransId="{F9CF4526-8E4D-45B0-95B9-92264BA63BB3}"/>
    <dgm:cxn modelId="{1BF14E2E-4071-4C3D-BFE2-81B192660F7A}" type="presOf" srcId="{A5D29D67-9E23-45DD-A729-BA610C5D1444}" destId="{2A3B801A-FFAB-4CC7-BB33-07EDBC0B17BB}" srcOrd="0" destOrd="0" presId="urn:microsoft.com/office/officeart/2005/8/layout/vList5"/>
    <dgm:cxn modelId="{7DAF2237-EF72-4704-803F-D8EFDADDB134}" srcId="{9C383A04-DFEF-43DE-95AD-E8FE2DCCC4D0}" destId="{E8FA33D3-9413-42F8-A70C-6029BF1A4799}" srcOrd="10" destOrd="0" parTransId="{1E541DBE-3429-43CD-8225-5061D55D7510}" sibTransId="{915B593B-67E1-40FA-BB3E-5ABDAE4C5534}"/>
    <dgm:cxn modelId="{FDB4BC63-03C9-4AB8-89BB-49D7FB693458}" srcId="{9C383A04-DFEF-43DE-95AD-E8FE2DCCC4D0}" destId="{901F3ADD-46F9-43A1-839C-1DC455CF6DC9}" srcOrd="1" destOrd="0" parTransId="{7ADC0ECD-DF57-4287-A5FD-96C85E495BEE}" sibTransId="{6ABDA974-BD87-4408-B6DF-F7990B55928D}"/>
    <dgm:cxn modelId="{8A09AE64-14D6-40C6-B2E3-9E14DE82ACCA}" type="presOf" srcId="{17329E3D-7FE3-4E62-80AE-5BA998DF5F50}" destId="{2305920A-C702-40DA-8F29-B61D4F51A6FC}" srcOrd="0" destOrd="0" presId="urn:microsoft.com/office/officeart/2005/8/layout/vList5"/>
    <dgm:cxn modelId="{18924845-FB48-459C-BE4A-C5D3E2368C5A}" srcId="{9C383A04-DFEF-43DE-95AD-E8FE2DCCC4D0}" destId="{32398EDF-5ACB-4C19-92EE-EEA0860376EF}" srcOrd="7" destOrd="0" parTransId="{B137512A-BD36-4BB3-BAA0-1BE4A9AC32DC}" sibTransId="{3B1D183D-55FC-4622-B207-C5EFEE0E9B6B}"/>
    <dgm:cxn modelId="{FAB1CF68-19AE-4CDF-B980-313F3ACC0561}" type="presOf" srcId="{901F3ADD-46F9-43A1-839C-1DC455CF6DC9}" destId="{DDFD3999-A2ED-4F3A-B5BA-94E549CBD270}" srcOrd="0" destOrd="0" presId="urn:microsoft.com/office/officeart/2005/8/layout/vList5"/>
    <dgm:cxn modelId="{42F4556C-16CB-472A-A26A-97193A53ED46}" srcId="{9C383A04-DFEF-43DE-95AD-E8FE2DCCC4D0}" destId="{DF27C1D1-3706-45E4-9F0F-7A23F73A5DF8}" srcOrd="5" destOrd="0" parTransId="{AF48B9DB-636B-4BA3-843A-ADDC27B6A248}" sibTransId="{49EDE9F9-D8F9-440F-B044-66000BFB7210}"/>
    <dgm:cxn modelId="{93002990-47A6-4721-8DF3-5B548B0C9686}" srcId="{9C383A04-DFEF-43DE-95AD-E8FE2DCCC4D0}" destId="{A5D29D67-9E23-45DD-A729-BA610C5D1444}" srcOrd="3" destOrd="0" parTransId="{44582D83-0950-4A3E-AEBF-67A665D5A857}" sibTransId="{E1A29633-B7BE-462F-86E3-1DB622014165}"/>
    <dgm:cxn modelId="{7DCC6599-0416-4002-93F0-E2651064DE93}" type="presOf" srcId="{E55AFD73-8962-4922-A849-1BCDC55409D5}" destId="{8A580DC6-8867-4A11-872D-2B73A53C8B00}" srcOrd="0" destOrd="0" presId="urn:microsoft.com/office/officeart/2005/8/layout/vList5"/>
    <dgm:cxn modelId="{897FF39F-6FEA-4CA8-9228-63375CAE3017}" type="presOf" srcId="{E8FA33D3-9413-42F8-A70C-6029BF1A4799}" destId="{2653DECA-230F-43BB-B80E-0FA3F93F2856}" srcOrd="0" destOrd="0" presId="urn:microsoft.com/office/officeart/2005/8/layout/vList5"/>
    <dgm:cxn modelId="{CF2D6DA4-B5C2-4E87-A1AD-6E824ED98587}" srcId="{9C383A04-DFEF-43DE-95AD-E8FE2DCCC4D0}" destId="{0F34731D-1B58-4C04-9B8B-7266E8B11BA2}" srcOrd="6" destOrd="0" parTransId="{23578DF1-93F5-4A92-B37D-52200A87CC76}" sibTransId="{C8815A19-11BB-4439-88F4-96FE67E77BC2}"/>
    <dgm:cxn modelId="{A8198EC4-15FC-4CCF-86D5-A907ADB710DA}" type="presOf" srcId="{0F34731D-1B58-4C04-9B8B-7266E8B11BA2}" destId="{731E78E9-AF5E-442F-ADA2-84196331E5F6}" srcOrd="0" destOrd="0" presId="urn:microsoft.com/office/officeart/2005/8/layout/vList5"/>
    <dgm:cxn modelId="{BE4C2FD0-5B72-41AE-B2DE-B2DDE201A87E}" srcId="{9C383A04-DFEF-43DE-95AD-E8FE2DCCC4D0}" destId="{1BC178C3-BCEF-4AA5-A3D4-DBFA4CA85226}" srcOrd="2" destOrd="0" parTransId="{241C87D3-F159-4FD5-AA46-E122521F60AE}" sibTransId="{EAAD7A7A-64C1-4AFE-BB6D-10839FF4EB37}"/>
    <dgm:cxn modelId="{F55CBBD2-9115-4C0B-8AD2-83BEC71311C0}" srcId="{9C383A04-DFEF-43DE-95AD-E8FE2DCCC4D0}" destId="{E9907474-9319-4795-9942-6342827DA4CA}" srcOrd="9" destOrd="0" parTransId="{0063F18B-E705-4A6C-9633-C337B4C03B40}" sibTransId="{CF5B50ED-C324-4E53-88D8-A791681FC652}"/>
    <dgm:cxn modelId="{6137D0DC-E70F-408A-BCA8-0EE713B306C0}" type="presOf" srcId="{1BC178C3-BCEF-4AA5-A3D4-DBFA4CA85226}" destId="{275EAD4E-7A49-4464-ACC4-D3ABE4DD038D}" srcOrd="0" destOrd="0" presId="urn:microsoft.com/office/officeart/2005/8/layout/vList5"/>
    <dgm:cxn modelId="{3A1BC5DD-9501-420F-BD1F-4B9885929450}" type="presOf" srcId="{9C383A04-DFEF-43DE-95AD-E8FE2DCCC4D0}" destId="{603E0B88-D11B-4BFE-BF5F-CEDF4478783A}" srcOrd="0" destOrd="0" presId="urn:microsoft.com/office/officeart/2005/8/layout/vList5"/>
    <dgm:cxn modelId="{5645EEB0-0207-443B-9871-F80716209678}" type="presParOf" srcId="{603E0B88-D11B-4BFE-BF5F-CEDF4478783A}" destId="{D4E5801B-2166-41A4-8624-72CA16C7CE71}" srcOrd="0" destOrd="0" presId="urn:microsoft.com/office/officeart/2005/8/layout/vList5"/>
    <dgm:cxn modelId="{44AEE4D2-A8D9-4F8B-A28F-11E154AAC4F7}" type="presParOf" srcId="{D4E5801B-2166-41A4-8624-72CA16C7CE71}" destId="{C24DA024-EB6F-443E-B398-96A9BF375380}" srcOrd="0" destOrd="0" presId="urn:microsoft.com/office/officeart/2005/8/layout/vList5"/>
    <dgm:cxn modelId="{01E3C890-DD1F-49CC-817B-75B4040C44D4}" type="presParOf" srcId="{603E0B88-D11B-4BFE-BF5F-CEDF4478783A}" destId="{465AD733-A95C-4106-A3C5-7D5F4DB555FA}" srcOrd="1" destOrd="0" presId="urn:microsoft.com/office/officeart/2005/8/layout/vList5"/>
    <dgm:cxn modelId="{0CBF9E28-7E23-456C-8303-F967C8AD54E4}" type="presParOf" srcId="{603E0B88-D11B-4BFE-BF5F-CEDF4478783A}" destId="{A59146AA-6A60-4AE8-BDD9-99A6B69EFC3B}" srcOrd="2" destOrd="0" presId="urn:microsoft.com/office/officeart/2005/8/layout/vList5"/>
    <dgm:cxn modelId="{D2F45ACD-D1FF-42C6-87B7-EA44C5195629}" type="presParOf" srcId="{A59146AA-6A60-4AE8-BDD9-99A6B69EFC3B}" destId="{DDFD3999-A2ED-4F3A-B5BA-94E549CBD270}" srcOrd="0" destOrd="0" presId="urn:microsoft.com/office/officeart/2005/8/layout/vList5"/>
    <dgm:cxn modelId="{0CEC1383-F42A-4319-8CEF-E6A4D822531C}" type="presParOf" srcId="{603E0B88-D11B-4BFE-BF5F-CEDF4478783A}" destId="{08B63132-7559-4DA1-9684-5136C2F78092}" srcOrd="3" destOrd="0" presId="urn:microsoft.com/office/officeart/2005/8/layout/vList5"/>
    <dgm:cxn modelId="{B08434B5-EF84-4C71-8152-845E07EC24D3}" type="presParOf" srcId="{603E0B88-D11B-4BFE-BF5F-CEDF4478783A}" destId="{520568C3-63B1-4FDF-87EC-884D71EF039F}" srcOrd="4" destOrd="0" presId="urn:microsoft.com/office/officeart/2005/8/layout/vList5"/>
    <dgm:cxn modelId="{BFEF903B-5ADF-40FB-AC4B-12B259C1EC36}" type="presParOf" srcId="{520568C3-63B1-4FDF-87EC-884D71EF039F}" destId="{275EAD4E-7A49-4464-ACC4-D3ABE4DD038D}" srcOrd="0" destOrd="0" presId="urn:microsoft.com/office/officeart/2005/8/layout/vList5"/>
    <dgm:cxn modelId="{5FCB83E6-E71D-470D-B177-66A6EA1A4F0D}" type="presParOf" srcId="{603E0B88-D11B-4BFE-BF5F-CEDF4478783A}" destId="{5E48CA5D-3347-4955-8C96-E54CB7FADCE5}" srcOrd="5" destOrd="0" presId="urn:microsoft.com/office/officeart/2005/8/layout/vList5"/>
    <dgm:cxn modelId="{36A1979F-6D71-46E9-AB83-1F2DC321A689}" type="presParOf" srcId="{603E0B88-D11B-4BFE-BF5F-CEDF4478783A}" destId="{7D481C43-1712-4035-934B-23305358FD46}" srcOrd="6" destOrd="0" presId="urn:microsoft.com/office/officeart/2005/8/layout/vList5"/>
    <dgm:cxn modelId="{86BFFD54-6C57-471C-94C7-DACDCEA27078}" type="presParOf" srcId="{7D481C43-1712-4035-934B-23305358FD46}" destId="{2A3B801A-FFAB-4CC7-BB33-07EDBC0B17BB}" srcOrd="0" destOrd="0" presId="urn:microsoft.com/office/officeart/2005/8/layout/vList5"/>
    <dgm:cxn modelId="{B66F21FB-1F59-4203-A9EC-D0A2319ACFDD}" type="presParOf" srcId="{603E0B88-D11B-4BFE-BF5F-CEDF4478783A}" destId="{EFD7F5C5-D1D8-4377-98C3-2C945D5A24C6}" srcOrd="7" destOrd="0" presId="urn:microsoft.com/office/officeart/2005/8/layout/vList5"/>
    <dgm:cxn modelId="{02049F03-9650-4781-A45C-14112D9C50AB}" type="presParOf" srcId="{603E0B88-D11B-4BFE-BF5F-CEDF4478783A}" destId="{E0D7306A-D4AB-4AFB-BCB1-2DCBF675E747}" srcOrd="8" destOrd="0" presId="urn:microsoft.com/office/officeart/2005/8/layout/vList5"/>
    <dgm:cxn modelId="{8320E93A-192F-442D-9BB9-243AEF5A0341}" type="presParOf" srcId="{E0D7306A-D4AB-4AFB-BCB1-2DCBF675E747}" destId="{8A580DC6-8867-4A11-872D-2B73A53C8B00}" srcOrd="0" destOrd="0" presId="urn:microsoft.com/office/officeart/2005/8/layout/vList5"/>
    <dgm:cxn modelId="{BACCFA84-D07C-44B7-944E-1A4A13B0B52D}" type="presParOf" srcId="{603E0B88-D11B-4BFE-BF5F-CEDF4478783A}" destId="{3373FFB9-6944-400A-8BD6-2287BD6A831B}" srcOrd="9" destOrd="0" presId="urn:microsoft.com/office/officeart/2005/8/layout/vList5"/>
    <dgm:cxn modelId="{D42D4C92-AC35-40B9-AFAF-EB11941D34F0}" type="presParOf" srcId="{603E0B88-D11B-4BFE-BF5F-CEDF4478783A}" destId="{7A1A964B-CA9F-48C3-9F3F-0DB3E71A7FBF}" srcOrd="10" destOrd="0" presId="urn:microsoft.com/office/officeart/2005/8/layout/vList5"/>
    <dgm:cxn modelId="{617C6B3A-34AD-4C67-929B-AD034B121696}" type="presParOf" srcId="{7A1A964B-CA9F-48C3-9F3F-0DB3E71A7FBF}" destId="{BB131730-73D9-42C5-91D0-AAA3F40F69C3}" srcOrd="0" destOrd="0" presId="urn:microsoft.com/office/officeart/2005/8/layout/vList5"/>
    <dgm:cxn modelId="{9E0CD813-C37C-4AC3-843D-B1B3377754A5}" type="presParOf" srcId="{603E0B88-D11B-4BFE-BF5F-CEDF4478783A}" destId="{799A168C-CC78-42B8-BC4F-5F9F28B09EB2}" srcOrd="11" destOrd="0" presId="urn:microsoft.com/office/officeart/2005/8/layout/vList5"/>
    <dgm:cxn modelId="{E91D7C36-474D-4C63-A78F-6D3D5C6ADEC3}" type="presParOf" srcId="{603E0B88-D11B-4BFE-BF5F-CEDF4478783A}" destId="{41A7472C-A319-4B65-98A0-9757CBFC0F7A}" srcOrd="12" destOrd="0" presId="urn:microsoft.com/office/officeart/2005/8/layout/vList5"/>
    <dgm:cxn modelId="{07E25264-9566-4C95-827E-C6FC75EC2A1C}" type="presParOf" srcId="{41A7472C-A319-4B65-98A0-9757CBFC0F7A}" destId="{731E78E9-AF5E-442F-ADA2-84196331E5F6}" srcOrd="0" destOrd="0" presId="urn:microsoft.com/office/officeart/2005/8/layout/vList5"/>
    <dgm:cxn modelId="{FE9E2FE2-A4EF-40C2-AD55-1D7E99B9E20A}" type="presParOf" srcId="{603E0B88-D11B-4BFE-BF5F-CEDF4478783A}" destId="{9C071FBE-933C-478D-B5C6-F4141224D21D}" srcOrd="13" destOrd="0" presId="urn:microsoft.com/office/officeart/2005/8/layout/vList5"/>
    <dgm:cxn modelId="{8E631945-E545-4A2E-9DDD-2C0B7B9B58F3}" type="presParOf" srcId="{603E0B88-D11B-4BFE-BF5F-CEDF4478783A}" destId="{8EA83E5F-2275-4979-8108-1C8CE929D474}" srcOrd="14" destOrd="0" presId="urn:microsoft.com/office/officeart/2005/8/layout/vList5"/>
    <dgm:cxn modelId="{F03B1103-5733-434E-BE28-1160625153A3}" type="presParOf" srcId="{8EA83E5F-2275-4979-8108-1C8CE929D474}" destId="{E53ABBE6-44D1-47B1-ADE2-9B9449C62AF7}" srcOrd="0" destOrd="0" presId="urn:microsoft.com/office/officeart/2005/8/layout/vList5"/>
    <dgm:cxn modelId="{4DEC3A99-11F1-45CE-8512-2DF1A70A8F3C}" type="presParOf" srcId="{603E0B88-D11B-4BFE-BF5F-CEDF4478783A}" destId="{ED192172-F816-4891-8D70-40A9865CE876}" srcOrd="15" destOrd="0" presId="urn:microsoft.com/office/officeart/2005/8/layout/vList5"/>
    <dgm:cxn modelId="{CDB81F93-011A-4D94-8D03-A454B94B794C}" type="presParOf" srcId="{603E0B88-D11B-4BFE-BF5F-CEDF4478783A}" destId="{CCBB6A69-CBA7-48DA-80C6-A39212790FB4}" srcOrd="16" destOrd="0" presId="urn:microsoft.com/office/officeart/2005/8/layout/vList5"/>
    <dgm:cxn modelId="{B1274954-04B8-4E6D-8A1B-008730A636FD}" type="presParOf" srcId="{CCBB6A69-CBA7-48DA-80C6-A39212790FB4}" destId="{2305920A-C702-40DA-8F29-B61D4F51A6FC}" srcOrd="0" destOrd="0" presId="urn:microsoft.com/office/officeart/2005/8/layout/vList5"/>
    <dgm:cxn modelId="{11805B4C-EB15-4846-BF4E-2CBDA1A2B338}" type="presParOf" srcId="{603E0B88-D11B-4BFE-BF5F-CEDF4478783A}" destId="{6ADB4C5F-56C2-45F7-810E-804C6CFB2257}" srcOrd="17" destOrd="0" presId="urn:microsoft.com/office/officeart/2005/8/layout/vList5"/>
    <dgm:cxn modelId="{77376B20-0718-47A6-81FA-1764E93A417F}" type="presParOf" srcId="{603E0B88-D11B-4BFE-BF5F-CEDF4478783A}" destId="{708AE3A3-49F2-49D0-83A1-7BCD866FB511}" srcOrd="18" destOrd="0" presId="urn:microsoft.com/office/officeart/2005/8/layout/vList5"/>
    <dgm:cxn modelId="{91825EAA-0983-4C58-8F55-4831AA6BA448}" type="presParOf" srcId="{708AE3A3-49F2-49D0-83A1-7BCD866FB511}" destId="{AAEC8914-DE3E-4077-9D08-FCC127D63F42}" srcOrd="0" destOrd="0" presId="urn:microsoft.com/office/officeart/2005/8/layout/vList5"/>
    <dgm:cxn modelId="{79500998-25F0-41D9-8FEF-A3450F73DAEA}" type="presParOf" srcId="{603E0B88-D11B-4BFE-BF5F-CEDF4478783A}" destId="{8EFB4E89-809D-47F2-B396-8258C5A68BB1}" srcOrd="19" destOrd="0" presId="urn:microsoft.com/office/officeart/2005/8/layout/vList5"/>
    <dgm:cxn modelId="{CE3B71A0-EAE7-48D9-A37C-4920C5807030}" type="presParOf" srcId="{603E0B88-D11B-4BFE-BF5F-CEDF4478783A}" destId="{CF9749CF-9720-4B7A-AC77-8055AFBCBA55}" srcOrd="20" destOrd="0" presId="urn:microsoft.com/office/officeart/2005/8/layout/vList5"/>
    <dgm:cxn modelId="{AAA8EBD4-898E-43AF-B34C-1DC6DBDF92F1}" type="presParOf" srcId="{CF9749CF-9720-4B7A-AC77-8055AFBCBA55}" destId="{2653DECA-230F-43BB-B80E-0FA3F93F285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F490DF-977B-4AEF-8A61-5333E601C4BB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EBB7F66-C4F2-42CE-BA3E-4FF8B6AC7CA4}">
      <dgm:prSet custT="1"/>
      <dgm:spPr/>
      <dgm:t>
        <a:bodyPr/>
        <a:lstStyle/>
        <a:p>
          <a:pPr algn="ctr" rtl="0"/>
          <a:r>
            <a:rPr lang="en-GB" sz="2800" u="none" dirty="0" err="1">
              <a:latin typeface="Calibri"/>
              <a:cs typeface="Calibri"/>
              <a:hlinkClick xmlns:r="http://schemas.openxmlformats.org/officeDocument/2006/relationships" r:id="rId1"/>
            </a:rPr>
            <a:t>Futurelearn</a:t>
          </a:r>
          <a:endParaRPr lang="en-GB" sz="2800" u="none" dirty="0">
            <a:latin typeface="Calibri"/>
            <a:cs typeface="Calibri"/>
            <a:hlinkClick xmlns:r="http://schemas.openxmlformats.org/officeDocument/2006/relationships" r:id="rId1"/>
          </a:endParaRPr>
        </a:p>
      </dgm:t>
    </dgm:pt>
    <dgm:pt modelId="{83BAEBB7-DCC6-430C-A69F-F307B0AD262B}" type="parTrans" cxnId="{46525830-7679-40F2-84C6-5999445063DF}">
      <dgm:prSet/>
      <dgm:spPr/>
      <dgm:t>
        <a:bodyPr/>
        <a:lstStyle/>
        <a:p>
          <a:endParaRPr lang="en-US"/>
        </a:p>
      </dgm:t>
    </dgm:pt>
    <dgm:pt modelId="{969A35E9-4502-45B5-B0BD-5EE6D2B38D2D}" type="sibTrans" cxnId="{46525830-7679-40F2-84C6-5999445063DF}">
      <dgm:prSet phldrT="01"/>
      <dgm:spPr/>
      <dgm:t>
        <a:bodyPr/>
        <a:lstStyle/>
        <a:p>
          <a:r>
            <a:rPr lang="en-US" dirty="0"/>
            <a:t>01</a:t>
          </a:r>
        </a:p>
      </dgm:t>
    </dgm:pt>
    <dgm:pt modelId="{0780C451-B80C-465D-ABBC-01A8B9A4944A}">
      <dgm:prSet custT="1"/>
      <dgm:spPr/>
      <dgm:t>
        <a:bodyPr/>
        <a:lstStyle/>
        <a:p>
          <a:pPr algn="ctr"/>
          <a:r>
            <a:rPr lang="en-GB" sz="2800" dirty="0">
              <a:hlinkClick xmlns:r="http://schemas.openxmlformats.org/officeDocument/2006/relationships" r:id="rId2"/>
            </a:rPr>
            <a:t>Alison</a:t>
          </a:r>
          <a:endParaRPr lang="en-GB" sz="2800" dirty="0"/>
        </a:p>
      </dgm:t>
    </dgm:pt>
    <dgm:pt modelId="{B3963DFA-78BA-456D-85FB-60F5CDA5C1F2}" type="parTrans" cxnId="{4ABFF47E-5354-45C3-8223-50F7B7973F8E}">
      <dgm:prSet/>
      <dgm:spPr/>
      <dgm:t>
        <a:bodyPr/>
        <a:lstStyle/>
        <a:p>
          <a:endParaRPr lang="en-US"/>
        </a:p>
      </dgm:t>
    </dgm:pt>
    <dgm:pt modelId="{DAA5F3AA-863C-4715-A681-C346B4778C0C}" type="sibTrans" cxnId="{4ABFF47E-5354-45C3-8223-50F7B7973F8E}">
      <dgm:prSet phldrT="02"/>
      <dgm:spPr/>
      <dgm:t>
        <a:bodyPr/>
        <a:lstStyle/>
        <a:p>
          <a:r>
            <a:rPr lang="en-US"/>
            <a:t>02</a:t>
          </a:r>
        </a:p>
      </dgm:t>
    </dgm:pt>
    <dgm:pt modelId="{AEC71393-CFB0-44BE-9866-72CD4B60372F}">
      <dgm:prSet custT="1"/>
      <dgm:spPr/>
      <dgm:t>
        <a:bodyPr/>
        <a:lstStyle/>
        <a:p>
          <a:pPr algn="ctr"/>
          <a:r>
            <a:rPr lang="en-GB" sz="2800" dirty="0">
              <a:hlinkClick xmlns:r="http://schemas.openxmlformats.org/officeDocument/2006/relationships" r:id="rId3"/>
            </a:rPr>
            <a:t>Coursera</a:t>
          </a:r>
          <a:endParaRPr lang="en-GB" sz="2800" dirty="0"/>
        </a:p>
      </dgm:t>
    </dgm:pt>
    <dgm:pt modelId="{69451C38-917B-4050-9D33-371B55E4311D}" type="parTrans" cxnId="{5CC4EEBC-D212-4310-826C-027706E70CB1}">
      <dgm:prSet/>
      <dgm:spPr/>
      <dgm:t>
        <a:bodyPr/>
        <a:lstStyle/>
        <a:p>
          <a:endParaRPr lang="en-US"/>
        </a:p>
      </dgm:t>
    </dgm:pt>
    <dgm:pt modelId="{B371CC2A-3F54-49C9-B812-293B916DC257}" type="sibTrans" cxnId="{5CC4EEBC-D212-4310-826C-027706E70CB1}">
      <dgm:prSet phldrT="03"/>
      <dgm:spPr/>
      <dgm:t>
        <a:bodyPr/>
        <a:lstStyle/>
        <a:p>
          <a:r>
            <a:rPr lang="en-US"/>
            <a:t>03</a:t>
          </a:r>
        </a:p>
      </dgm:t>
    </dgm:pt>
    <dgm:pt modelId="{5808497A-F73D-491B-AFB4-DF545DED8B2D}">
      <dgm:prSet custT="1"/>
      <dgm:spPr/>
      <dgm:t>
        <a:bodyPr/>
        <a:lstStyle/>
        <a:p>
          <a:pPr algn="ctr"/>
          <a:r>
            <a:rPr lang="en-US" sz="2800" dirty="0" err="1">
              <a:hlinkClick xmlns:r="http://schemas.openxmlformats.org/officeDocument/2006/relationships" r:id="rId4"/>
            </a:rPr>
            <a:t>Edx</a:t>
          </a:r>
          <a:endParaRPr lang="en-US" sz="2800" dirty="0"/>
        </a:p>
      </dgm:t>
    </dgm:pt>
    <dgm:pt modelId="{98421D15-7EE0-4DC1-8A5A-F6F0494A2A04}" type="parTrans" cxnId="{4985F7A5-CA49-419D-B925-2C7B3C0D37A2}">
      <dgm:prSet/>
      <dgm:spPr/>
      <dgm:t>
        <a:bodyPr/>
        <a:lstStyle/>
        <a:p>
          <a:endParaRPr lang="en-US"/>
        </a:p>
      </dgm:t>
    </dgm:pt>
    <dgm:pt modelId="{C9CE094A-0A1D-4DE5-B7DC-FD4A27FF5CA6}" type="sibTrans" cxnId="{4985F7A5-CA49-419D-B925-2C7B3C0D37A2}">
      <dgm:prSet phldrT="04"/>
      <dgm:spPr/>
      <dgm:t>
        <a:bodyPr/>
        <a:lstStyle/>
        <a:p>
          <a:r>
            <a:rPr lang="en-US"/>
            <a:t>04</a:t>
          </a:r>
        </a:p>
      </dgm:t>
    </dgm:pt>
    <dgm:pt modelId="{642CA798-708F-497F-86D3-E10477B612E8}" type="pres">
      <dgm:prSet presAssocID="{09F490DF-977B-4AEF-8A61-5333E601C4BB}" presName="Name0" presStyleCnt="0">
        <dgm:presLayoutVars>
          <dgm:animLvl val="lvl"/>
          <dgm:resizeHandles val="exact"/>
        </dgm:presLayoutVars>
      </dgm:prSet>
      <dgm:spPr/>
    </dgm:pt>
    <dgm:pt modelId="{5D6E326A-49A6-449A-86F6-86F91EF0C696}" type="pres">
      <dgm:prSet presAssocID="{1EBB7F66-C4F2-42CE-BA3E-4FF8B6AC7CA4}" presName="compositeNode" presStyleCnt="0">
        <dgm:presLayoutVars>
          <dgm:bulletEnabled val="1"/>
        </dgm:presLayoutVars>
      </dgm:prSet>
      <dgm:spPr/>
    </dgm:pt>
    <dgm:pt modelId="{6494FB9C-1688-4FBF-97DC-0C07A06A3701}" type="pres">
      <dgm:prSet presAssocID="{1EBB7F66-C4F2-42CE-BA3E-4FF8B6AC7CA4}" presName="bgRect" presStyleLbl="alignNode1" presStyleIdx="0" presStyleCnt="4"/>
      <dgm:spPr/>
    </dgm:pt>
    <dgm:pt modelId="{FAF1CABC-DAAD-4D53-835D-B8B16A8A4500}" type="pres">
      <dgm:prSet presAssocID="{969A35E9-4502-45B5-B0BD-5EE6D2B38D2D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647C55F6-4CBB-453F-96DA-2FCA3E54B2C7}" type="pres">
      <dgm:prSet presAssocID="{1EBB7F66-C4F2-42CE-BA3E-4FF8B6AC7CA4}" presName="nodeRect" presStyleLbl="alignNode1" presStyleIdx="0" presStyleCnt="4">
        <dgm:presLayoutVars>
          <dgm:bulletEnabled val="1"/>
        </dgm:presLayoutVars>
      </dgm:prSet>
      <dgm:spPr/>
    </dgm:pt>
    <dgm:pt modelId="{399BC7B2-6C67-4F7A-B97D-17B214351710}" type="pres">
      <dgm:prSet presAssocID="{969A35E9-4502-45B5-B0BD-5EE6D2B38D2D}" presName="sibTrans" presStyleCnt="0"/>
      <dgm:spPr/>
    </dgm:pt>
    <dgm:pt modelId="{EEC67CB8-CB13-4C85-A015-5A7EF0DC76E7}" type="pres">
      <dgm:prSet presAssocID="{0780C451-B80C-465D-ABBC-01A8B9A4944A}" presName="compositeNode" presStyleCnt="0">
        <dgm:presLayoutVars>
          <dgm:bulletEnabled val="1"/>
        </dgm:presLayoutVars>
      </dgm:prSet>
      <dgm:spPr/>
    </dgm:pt>
    <dgm:pt modelId="{829AAF37-0921-4CBC-BAD9-27DF01C55C52}" type="pres">
      <dgm:prSet presAssocID="{0780C451-B80C-465D-ABBC-01A8B9A4944A}" presName="bgRect" presStyleLbl="alignNode1" presStyleIdx="1" presStyleCnt="4"/>
      <dgm:spPr/>
    </dgm:pt>
    <dgm:pt modelId="{46F4C029-F9CC-4BB1-A62D-AD11ACB36E41}" type="pres">
      <dgm:prSet presAssocID="{DAA5F3AA-863C-4715-A681-C346B4778C0C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3E09E295-A16F-4A4A-853C-1F8A620CFA19}" type="pres">
      <dgm:prSet presAssocID="{0780C451-B80C-465D-ABBC-01A8B9A4944A}" presName="nodeRect" presStyleLbl="alignNode1" presStyleIdx="1" presStyleCnt="4">
        <dgm:presLayoutVars>
          <dgm:bulletEnabled val="1"/>
        </dgm:presLayoutVars>
      </dgm:prSet>
      <dgm:spPr/>
    </dgm:pt>
    <dgm:pt modelId="{9C7DDC14-6FC4-495A-8C5D-09AEE8181351}" type="pres">
      <dgm:prSet presAssocID="{DAA5F3AA-863C-4715-A681-C346B4778C0C}" presName="sibTrans" presStyleCnt="0"/>
      <dgm:spPr/>
    </dgm:pt>
    <dgm:pt modelId="{7122F60D-1178-4854-988C-733258C29930}" type="pres">
      <dgm:prSet presAssocID="{AEC71393-CFB0-44BE-9866-72CD4B60372F}" presName="compositeNode" presStyleCnt="0">
        <dgm:presLayoutVars>
          <dgm:bulletEnabled val="1"/>
        </dgm:presLayoutVars>
      </dgm:prSet>
      <dgm:spPr/>
    </dgm:pt>
    <dgm:pt modelId="{131A81DF-4783-47C3-B10D-568917A1FF8F}" type="pres">
      <dgm:prSet presAssocID="{AEC71393-CFB0-44BE-9866-72CD4B60372F}" presName="bgRect" presStyleLbl="alignNode1" presStyleIdx="2" presStyleCnt="4"/>
      <dgm:spPr/>
    </dgm:pt>
    <dgm:pt modelId="{4131D21F-DB9C-401D-8651-412091AF1008}" type="pres">
      <dgm:prSet presAssocID="{B371CC2A-3F54-49C9-B812-293B916DC257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72A33FE6-E668-4905-9510-2B45C503869B}" type="pres">
      <dgm:prSet presAssocID="{AEC71393-CFB0-44BE-9866-72CD4B60372F}" presName="nodeRect" presStyleLbl="alignNode1" presStyleIdx="2" presStyleCnt="4">
        <dgm:presLayoutVars>
          <dgm:bulletEnabled val="1"/>
        </dgm:presLayoutVars>
      </dgm:prSet>
      <dgm:spPr/>
    </dgm:pt>
    <dgm:pt modelId="{792CB81C-149D-47A2-936C-8822411A98AA}" type="pres">
      <dgm:prSet presAssocID="{B371CC2A-3F54-49C9-B812-293B916DC257}" presName="sibTrans" presStyleCnt="0"/>
      <dgm:spPr/>
    </dgm:pt>
    <dgm:pt modelId="{D1326C7D-0D93-480A-BD72-4D5C05E62310}" type="pres">
      <dgm:prSet presAssocID="{5808497A-F73D-491B-AFB4-DF545DED8B2D}" presName="compositeNode" presStyleCnt="0">
        <dgm:presLayoutVars>
          <dgm:bulletEnabled val="1"/>
        </dgm:presLayoutVars>
      </dgm:prSet>
      <dgm:spPr/>
    </dgm:pt>
    <dgm:pt modelId="{E9D078A3-B30D-4B59-96C9-D8F68FA20105}" type="pres">
      <dgm:prSet presAssocID="{5808497A-F73D-491B-AFB4-DF545DED8B2D}" presName="bgRect" presStyleLbl="alignNode1" presStyleIdx="3" presStyleCnt="4"/>
      <dgm:spPr/>
    </dgm:pt>
    <dgm:pt modelId="{FA52D5C1-6688-47CB-894F-F98BEA0009D2}" type="pres">
      <dgm:prSet presAssocID="{C9CE094A-0A1D-4DE5-B7DC-FD4A27FF5CA6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2CEFA7AD-3445-46DC-BF10-9DE1F956323B}" type="pres">
      <dgm:prSet presAssocID="{5808497A-F73D-491B-AFB4-DF545DED8B2D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2F986E0C-FFD5-4FE2-924A-6CF3FD9D35E4}" type="presOf" srcId="{AEC71393-CFB0-44BE-9866-72CD4B60372F}" destId="{72A33FE6-E668-4905-9510-2B45C503869B}" srcOrd="1" destOrd="0" presId="urn:microsoft.com/office/officeart/2016/7/layout/LinearBlockProcessNumbered"/>
    <dgm:cxn modelId="{ABA71B22-0199-42C6-9E36-2063D3979378}" type="presOf" srcId="{AEC71393-CFB0-44BE-9866-72CD4B60372F}" destId="{131A81DF-4783-47C3-B10D-568917A1FF8F}" srcOrd="0" destOrd="0" presId="urn:microsoft.com/office/officeart/2016/7/layout/LinearBlockProcessNumbered"/>
    <dgm:cxn modelId="{46525830-7679-40F2-84C6-5999445063DF}" srcId="{09F490DF-977B-4AEF-8A61-5333E601C4BB}" destId="{1EBB7F66-C4F2-42CE-BA3E-4FF8B6AC7CA4}" srcOrd="0" destOrd="0" parTransId="{83BAEBB7-DCC6-430C-A69F-F307B0AD262B}" sibTransId="{969A35E9-4502-45B5-B0BD-5EE6D2B38D2D}"/>
    <dgm:cxn modelId="{32240665-6238-4426-9658-058F55CCDB47}" type="presOf" srcId="{DAA5F3AA-863C-4715-A681-C346B4778C0C}" destId="{46F4C029-F9CC-4BB1-A62D-AD11ACB36E41}" srcOrd="0" destOrd="0" presId="urn:microsoft.com/office/officeart/2016/7/layout/LinearBlockProcessNumbered"/>
    <dgm:cxn modelId="{6700AF4F-934F-4F02-A482-BC97F3F7959F}" type="presOf" srcId="{B371CC2A-3F54-49C9-B812-293B916DC257}" destId="{4131D21F-DB9C-401D-8651-412091AF1008}" srcOrd="0" destOrd="0" presId="urn:microsoft.com/office/officeart/2016/7/layout/LinearBlockProcessNumbered"/>
    <dgm:cxn modelId="{4ABFF47E-5354-45C3-8223-50F7B7973F8E}" srcId="{09F490DF-977B-4AEF-8A61-5333E601C4BB}" destId="{0780C451-B80C-465D-ABBC-01A8B9A4944A}" srcOrd="1" destOrd="0" parTransId="{B3963DFA-78BA-456D-85FB-60F5CDA5C1F2}" sibTransId="{DAA5F3AA-863C-4715-A681-C346B4778C0C}"/>
    <dgm:cxn modelId="{29FCDA97-4A3A-4F3A-8FB9-7406C654B981}" type="presOf" srcId="{5808497A-F73D-491B-AFB4-DF545DED8B2D}" destId="{E9D078A3-B30D-4B59-96C9-D8F68FA20105}" srcOrd="0" destOrd="0" presId="urn:microsoft.com/office/officeart/2016/7/layout/LinearBlockProcessNumbered"/>
    <dgm:cxn modelId="{2CF04CA2-0667-44C9-A707-0C6ED7440622}" type="presOf" srcId="{0780C451-B80C-465D-ABBC-01A8B9A4944A}" destId="{3E09E295-A16F-4A4A-853C-1F8A620CFA19}" srcOrd="1" destOrd="0" presId="urn:microsoft.com/office/officeart/2016/7/layout/LinearBlockProcessNumbered"/>
    <dgm:cxn modelId="{4985F7A5-CA49-419D-B925-2C7B3C0D37A2}" srcId="{09F490DF-977B-4AEF-8A61-5333E601C4BB}" destId="{5808497A-F73D-491B-AFB4-DF545DED8B2D}" srcOrd="3" destOrd="0" parTransId="{98421D15-7EE0-4DC1-8A5A-F6F0494A2A04}" sibTransId="{C9CE094A-0A1D-4DE5-B7DC-FD4A27FF5CA6}"/>
    <dgm:cxn modelId="{DBF87EAF-2903-4AB6-8C1D-7C2A8E441D01}" type="presOf" srcId="{1EBB7F66-C4F2-42CE-BA3E-4FF8B6AC7CA4}" destId="{647C55F6-4CBB-453F-96DA-2FCA3E54B2C7}" srcOrd="1" destOrd="0" presId="urn:microsoft.com/office/officeart/2016/7/layout/LinearBlockProcessNumbered"/>
    <dgm:cxn modelId="{5B9BB8B2-1B95-41AA-8C05-4C389E8C629F}" type="presOf" srcId="{5808497A-F73D-491B-AFB4-DF545DED8B2D}" destId="{2CEFA7AD-3445-46DC-BF10-9DE1F956323B}" srcOrd="1" destOrd="0" presId="urn:microsoft.com/office/officeart/2016/7/layout/LinearBlockProcessNumbered"/>
    <dgm:cxn modelId="{1044F3B7-467B-4DB1-A916-B0F48391167B}" type="presOf" srcId="{969A35E9-4502-45B5-B0BD-5EE6D2B38D2D}" destId="{FAF1CABC-DAAD-4D53-835D-B8B16A8A4500}" srcOrd="0" destOrd="0" presId="urn:microsoft.com/office/officeart/2016/7/layout/LinearBlockProcessNumbered"/>
    <dgm:cxn modelId="{5CC4EEBC-D212-4310-826C-027706E70CB1}" srcId="{09F490DF-977B-4AEF-8A61-5333E601C4BB}" destId="{AEC71393-CFB0-44BE-9866-72CD4B60372F}" srcOrd="2" destOrd="0" parTransId="{69451C38-917B-4050-9D33-371B55E4311D}" sibTransId="{B371CC2A-3F54-49C9-B812-293B916DC257}"/>
    <dgm:cxn modelId="{5B976DC3-032A-4D91-AEEB-7B7267F1DCC2}" type="presOf" srcId="{09F490DF-977B-4AEF-8A61-5333E601C4BB}" destId="{642CA798-708F-497F-86D3-E10477B612E8}" srcOrd="0" destOrd="0" presId="urn:microsoft.com/office/officeart/2016/7/layout/LinearBlockProcessNumbered"/>
    <dgm:cxn modelId="{99F58EF4-D114-43FC-AA40-15D5884B2AFC}" type="presOf" srcId="{C9CE094A-0A1D-4DE5-B7DC-FD4A27FF5CA6}" destId="{FA52D5C1-6688-47CB-894F-F98BEA0009D2}" srcOrd="0" destOrd="0" presId="urn:microsoft.com/office/officeart/2016/7/layout/LinearBlockProcessNumbered"/>
    <dgm:cxn modelId="{FDF083F6-2816-4456-81DD-8DFD714D6116}" type="presOf" srcId="{0780C451-B80C-465D-ABBC-01A8B9A4944A}" destId="{829AAF37-0921-4CBC-BAD9-27DF01C55C52}" srcOrd="0" destOrd="0" presId="urn:microsoft.com/office/officeart/2016/7/layout/LinearBlockProcessNumbered"/>
    <dgm:cxn modelId="{94635EFD-AE44-44BE-A99B-108480FA60B0}" type="presOf" srcId="{1EBB7F66-C4F2-42CE-BA3E-4FF8B6AC7CA4}" destId="{6494FB9C-1688-4FBF-97DC-0C07A06A3701}" srcOrd="0" destOrd="0" presId="urn:microsoft.com/office/officeart/2016/7/layout/LinearBlockProcessNumbered"/>
    <dgm:cxn modelId="{ADAD5759-C1CA-487C-A049-0F717E302B28}" type="presParOf" srcId="{642CA798-708F-497F-86D3-E10477B612E8}" destId="{5D6E326A-49A6-449A-86F6-86F91EF0C696}" srcOrd="0" destOrd="0" presId="urn:microsoft.com/office/officeart/2016/7/layout/LinearBlockProcessNumbered"/>
    <dgm:cxn modelId="{3021F013-2648-4C18-9198-4C977E68F9C7}" type="presParOf" srcId="{5D6E326A-49A6-449A-86F6-86F91EF0C696}" destId="{6494FB9C-1688-4FBF-97DC-0C07A06A3701}" srcOrd="0" destOrd="0" presId="urn:microsoft.com/office/officeart/2016/7/layout/LinearBlockProcessNumbered"/>
    <dgm:cxn modelId="{A51A32E3-F908-4663-BC03-06A9A76B446A}" type="presParOf" srcId="{5D6E326A-49A6-449A-86F6-86F91EF0C696}" destId="{FAF1CABC-DAAD-4D53-835D-B8B16A8A4500}" srcOrd="1" destOrd="0" presId="urn:microsoft.com/office/officeart/2016/7/layout/LinearBlockProcessNumbered"/>
    <dgm:cxn modelId="{80123DA9-E821-42FB-A707-ECF0801C76E9}" type="presParOf" srcId="{5D6E326A-49A6-449A-86F6-86F91EF0C696}" destId="{647C55F6-4CBB-453F-96DA-2FCA3E54B2C7}" srcOrd="2" destOrd="0" presId="urn:microsoft.com/office/officeart/2016/7/layout/LinearBlockProcessNumbered"/>
    <dgm:cxn modelId="{192472D2-66CF-4C1B-8BF3-7643D756A26D}" type="presParOf" srcId="{642CA798-708F-497F-86D3-E10477B612E8}" destId="{399BC7B2-6C67-4F7A-B97D-17B214351710}" srcOrd="1" destOrd="0" presId="urn:microsoft.com/office/officeart/2016/7/layout/LinearBlockProcessNumbered"/>
    <dgm:cxn modelId="{0ACACE16-9A99-4079-B9D5-2B7C3D1154E7}" type="presParOf" srcId="{642CA798-708F-497F-86D3-E10477B612E8}" destId="{EEC67CB8-CB13-4C85-A015-5A7EF0DC76E7}" srcOrd="2" destOrd="0" presId="urn:microsoft.com/office/officeart/2016/7/layout/LinearBlockProcessNumbered"/>
    <dgm:cxn modelId="{CFBC1281-77CB-46A9-877F-F7D2AAD5CCF3}" type="presParOf" srcId="{EEC67CB8-CB13-4C85-A015-5A7EF0DC76E7}" destId="{829AAF37-0921-4CBC-BAD9-27DF01C55C52}" srcOrd="0" destOrd="0" presId="urn:microsoft.com/office/officeart/2016/7/layout/LinearBlockProcessNumbered"/>
    <dgm:cxn modelId="{47C33B51-2EBA-4183-991F-C71165D1B8AB}" type="presParOf" srcId="{EEC67CB8-CB13-4C85-A015-5A7EF0DC76E7}" destId="{46F4C029-F9CC-4BB1-A62D-AD11ACB36E41}" srcOrd="1" destOrd="0" presId="urn:microsoft.com/office/officeart/2016/7/layout/LinearBlockProcessNumbered"/>
    <dgm:cxn modelId="{893BA368-3495-4514-A931-9B7BA00C630C}" type="presParOf" srcId="{EEC67CB8-CB13-4C85-A015-5A7EF0DC76E7}" destId="{3E09E295-A16F-4A4A-853C-1F8A620CFA19}" srcOrd="2" destOrd="0" presId="urn:microsoft.com/office/officeart/2016/7/layout/LinearBlockProcessNumbered"/>
    <dgm:cxn modelId="{4A3D3977-7A6B-4801-A13E-BD67CC2F1F23}" type="presParOf" srcId="{642CA798-708F-497F-86D3-E10477B612E8}" destId="{9C7DDC14-6FC4-495A-8C5D-09AEE8181351}" srcOrd="3" destOrd="0" presId="urn:microsoft.com/office/officeart/2016/7/layout/LinearBlockProcessNumbered"/>
    <dgm:cxn modelId="{4FDAD664-B129-40EF-9598-0741E543C81F}" type="presParOf" srcId="{642CA798-708F-497F-86D3-E10477B612E8}" destId="{7122F60D-1178-4854-988C-733258C29930}" srcOrd="4" destOrd="0" presId="urn:microsoft.com/office/officeart/2016/7/layout/LinearBlockProcessNumbered"/>
    <dgm:cxn modelId="{1B50FE0F-77C0-481B-A670-D72C914ECD77}" type="presParOf" srcId="{7122F60D-1178-4854-988C-733258C29930}" destId="{131A81DF-4783-47C3-B10D-568917A1FF8F}" srcOrd="0" destOrd="0" presId="urn:microsoft.com/office/officeart/2016/7/layout/LinearBlockProcessNumbered"/>
    <dgm:cxn modelId="{F8AD5D03-1C09-41D8-904D-A054D869590C}" type="presParOf" srcId="{7122F60D-1178-4854-988C-733258C29930}" destId="{4131D21F-DB9C-401D-8651-412091AF1008}" srcOrd="1" destOrd="0" presId="urn:microsoft.com/office/officeart/2016/7/layout/LinearBlockProcessNumbered"/>
    <dgm:cxn modelId="{794F19F6-BC2F-45DD-AB04-542E57D08A72}" type="presParOf" srcId="{7122F60D-1178-4854-988C-733258C29930}" destId="{72A33FE6-E668-4905-9510-2B45C503869B}" srcOrd="2" destOrd="0" presId="urn:microsoft.com/office/officeart/2016/7/layout/LinearBlockProcessNumbered"/>
    <dgm:cxn modelId="{2C956667-3C42-40FA-B824-28FF9491CD43}" type="presParOf" srcId="{642CA798-708F-497F-86D3-E10477B612E8}" destId="{792CB81C-149D-47A2-936C-8822411A98AA}" srcOrd="5" destOrd="0" presId="urn:microsoft.com/office/officeart/2016/7/layout/LinearBlockProcessNumbered"/>
    <dgm:cxn modelId="{CD03259B-1CC3-4B5C-B28E-358B3CAF1F88}" type="presParOf" srcId="{642CA798-708F-497F-86D3-E10477B612E8}" destId="{D1326C7D-0D93-480A-BD72-4D5C05E62310}" srcOrd="6" destOrd="0" presId="urn:microsoft.com/office/officeart/2016/7/layout/LinearBlockProcessNumbered"/>
    <dgm:cxn modelId="{0051771B-4965-4C3A-BF5B-A41D7C44B635}" type="presParOf" srcId="{D1326C7D-0D93-480A-BD72-4D5C05E62310}" destId="{E9D078A3-B30D-4B59-96C9-D8F68FA20105}" srcOrd="0" destOrd="0" presId="urn:microsoft.com/office/officeart/2016/7/layout/LinearBlockProcessNumbered"/>
    <dgm:cxn modelId="{E308F86E-5A31-4D3F-B2FD-CE144BB2E1C0}" type="presParOf" srcId="{D1326C7D-0D93-480A-BD72-4D5C05E62310}" destId="{FA52D5C1-6688-47CB-894F-F98BEA0009D2}" srcOrd="1" destOrd="0" presId="urn:microsoft.com/office/officeart/2016/7/layout/LinearBlockProcessNumbered"/>
    <dgm:cxn modelId="{54D4670F-71C3-45F9-AC06-B65A9AF05352}" type="presParOf" srcId="{D1326C7D-0D93-480A-BD72-4D5C05E62310}" destId="{2CEFA7AD-3445-46DC-BF10-9DE1F956323B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A06F76-C979-494C-9C10-3E364CF7C0B2}" type="doc">
      <dgm:prSet loTypeId="urn:microsoft.com/office/officeart/2005/8/layout/bProcess4" loCatId="process" qsTypeId="urn:microsoft.com/office/officeart/2005/8/quickstyle/simple1" qsCatId="simple" csTypeId="urn:microsoft.com/office/officeart/2005/8/colors/accent4_3" csCatId="accent4"/>
      <dgm:spPr/>
      <dgm:t>
        <a:bodyPr/>
        <a:lstStyle/>
        <a:p>
          <a:endParaRPr lang="en-US"/>
        </a:p>
      </dgm:t>
    </dgm:pt>
    <dgm:pt modelId="{96195910-01B3-4B03-9311-4C0558D0F6BD}">
      <dgm:prSet/>
      <dgm:spPr/>
      <dgm:t>
        <a:bodyPr/>
        <a:lstStyle/>
        <a:p>
          <a:r>
            <a:rPr lang="en-GB">
              <a:hlinkClick xmlns:r="http://schemas.openxmlformats.org/officeDocument/2006/relationships" r:id="rId1"/>
            </a:rPr>
            <a:t>Trip Savvy – Virtual Museums visits</a:t>
          </a:r>
          <a:endParaRPr lang="en-US"/>
        </a:p>
      </dgm:t>
    </dgm:pt>
    <dgm:pt modelId="{BFF5A122-BAC5-4CA8-B655-1EDE679A928E}" type="parTrans" cxnId="{E812EFFB-C38B-4907-97C1-39436C951E48}">
      <dgm:prSet/>
      <dgm:spPr/>
      <dgm:t>
        <a:bodyPr/>
        <a:lstStyle/>
        <a:p>
          <a:endParaRPr lang="en-US"/>
        </a:p>
      </dgm:t>
    </dgm:pt>
    <dgm:pt modelId="{3750BE82-4C70-40B5-B01F-C1E43EAE02FA}" type="sibTrans" cxnId="{E812EFFB-C38B-4907-97C1-39436C951E48}">
      <dgm:prSet/>
      <dgm:spPr/>
      <dgm:t>
        <a:bodyPr/>
        <a:lstStyle/>
        <a:p>
          <a:endParaRPr lang="en-US"/>
        </a:p>
      </dgm:t>
    </dgm:pt>
    <dgm:pt modelId="{0AC8E6AC-1157-4334-B62F-A675CC9E516C}">
      <dgm:prSet/>
      <dgm:spPr/>
      <dgm:t>
        <a:bodyPr/>
        <a:lstStyle/>
        <a:p>
          <a:r>
            <a:rPr lang="en-GB">
              <a:hlinkClick xmlns:r="http://schemas.openxmlformats.org/officeDocument/2006/relationships" r:id="rId2"/>
            </a:rPr>
            <a:t>Trip Savvy – Best virtual vacations</a:t>
          </a:r>
          <a:endParaRPr lang="en-US"/>
        </a:p>
      </dgm:t>
    </dgm:pt>
    <dgm:pt modelId="{F9598887-6A03-4D60-85AB-C389907248DE}" type="parTrans" cxnId="{F8F593BF-ABDA-4D27-96F4-370341672CF8}">
      <dgm:prSet/>
      <dgm:spPr/>
      <dgm:t>
        <a:bodyPr/>
        <a:lstStyle/>
        <a:p>
          <a:endParaRPr lang="en-US"/>
        </a:p>
      </dgm:t>
    </dgm:pt>
    <dgm:pt modelId="{3EBE5FFC-5F2D-4DB7-9B05-37065031D57F}" type="sibTrans" cxnId="{F8F593BF-ABDA-4D27-96F4-370341672CF8}">
      <dgm:prSet/>
      <dgm:spPr/>
      <dgm:t>
        <a:bodyPr/>
        <a:lstStyle/>
        <a:p>
          <a:endParaRPr lang="en-US"/>
        </a:p>
      </dgm:t>
    </dgm:pt>
    <dgm:pt modelId="{452FBE6E-3BBB-45C4-824F-D22C743E621E}">
      <dgm:prSet/>
      <dgm:spPr/>
      <dgm:t>
        <a:bodyPr/>
        <a:lstStyle/>
        <a:p>
          <a:r>
            <a:rPr lang="en-GB">
              <a:hlinkClick xmlns:r="http://schemas.openxmlformats.org/officeDocument/2006/relationships" r:id="rId3"/>
            </a:rPr>
            <a:t>Virtual Field trips</a:t>
          </a:r>
          <a:endParaRPr lang="en-US"/>
        </a:p>
      </dgm:t>
    </dgm:pt>
    <dgm:pt modelId="{9A7DA1B5-34F8-4343-8C3E-955C97182E57}" type="parTrans" cxnId="{1C61C354-C0FD-47C7-B33B-130B220C1AFE}">
      <dgm:prSet/>
      <dgm:spPr/>
      <dgm:t>
        <a:bodyPr/>
        <a:lstStyle/>
        <a:p>
          <a:endParaRPr lang="en-US"/>
        </a:p>
      </dgm:t>
    </dgm:pt>
    <dgm:pt modelId="{DBE0324E-706A-4167-AECB-A9A60026F130}" type="sibTrans" cxnId="{1C61C354-C0FD-47C7-B33B-130B220C1AFE}">
      <dgm:prSet/>
      <dgm:spPr/>
      <dgm:t>
        <a:bodyPr/>
        <a:lstStyle/>
        <a:p>
          <a:endParaRPr lang="en-US"/>
        </a:p>
      </dgm:t>
    </dgm:pt>
    <dgm:pt modelId="{ACA5BA24-50D5-4831-807F-B7F010B2FA08}">
      <dgm:prSet/>
      <dgm:spPr/>
      <dgm:t>
        <a:bodyPr/>
        <a:lstStyle/>
        <a:p>
          <a:r>
            <a:rPr lang="en-GB">
              <a:hlinkClick xmlns:r="http://schemas.openxmlformats.org/officeDocument/2006/relationships" r:id="rId4"/>
            </a:rPr>
            <a:t>National Geographic</a:t>
          </a:r>
          <a:endParaRPr lang="en-US"/>
        </a:p>
      </dgm:t>
    </dgm:pt>
    <dgm:pt modelId="{6AE4B431-E27F-4FC8-8FD5-8E93AC9828F4}" type="parTrans" cxnId="{DC737FE8-21D9-4193-8F2B-686A57044149}">
      <dgm:prSet/>
      <dgm:spPr/>
      <dgm:t>
        <a:bodyPr/>
        <a:lstStyle/>
        <a:p>
          <a:endParaRPr lang="en-US"/>
        </a:p>
      </dgm:t>
    </dgm:pt>
    <dgm:pt modelId="{A781E568-B539-440F-834C-890E3FF2BD51}" type="sibTrans" cxnId="{DC737FE8-21D9-4193-8F2B-686A57044149}">
      <dgm:prSet/>
      <dgm:spPr/>
      <dgm:t>
        <a:bodyPr/>
        <a:lstStyle/>
        <a:p>
          <a:endParaRPr lang="en-US"/>
        </a:p>
      </dgm:t>
    </dgm:pt>
    <dgm:pt modelId="{64DC289E-1387-4F13-ADAF-6859170A7518}">
      <dgm:prSet/>
      <dgm:spPr/>
      <dgm:t>
        <a:bodyPr/>
        <a:lstStyle/>
        <a:p>
          <a:r>
            <a:rPr lang="en-GB">
              <a:hlinkClick xmlns:r="http://schemas.openxmlformats.org/officeDocument/2006/relationships" r:id="rId5"/>
            </a:rPr>
            <a:t>Pompeii Virtual Tour</a:t>
          </a:r>
          <a:endParaRPr lang="en-US"/>
        </a:p>
      </dgm:t>
    </dgm:pt>
    <dgm:pt modelId="{37CAE269-8589-4836-B378-D2F0AAD624A6}" type="parTrans" cxnId="{8B6104B0-3A44-471D-9F59-05BEFC16B987}">
      <dgm:prSet/>
      <dgm:spPr/>
      <dgm:t>
        <a:bodyPr/>
        <a:lstStyle/>
        <a:p>
          <a:endParaRPr lang="en-US"/>
        </a:p>
      </dgm:t>
    </dgm:pt>
    <dgm:pt modelId="{A1E2EC18-1C2E-437D-8E7D-4F2266F98B67}" type="sibTrans" cxnId="{8B6104B0-3A44-471D-9F59-05BEFC16B987}">
      <dgm:prSet/>
      <dgm:spPr/>
      <dgm:t>
        <a:bodyPr/>
        <a:lstStyle/>
        <a:p>
          <a:endParaRPr lang="en-US"/>
        </a:p>
      </dgm:t>
    </dgm:pt>
    <dgm:pt modelId="{DAB41A7C-62F3-4D09-8EDA-21DD889E3E40}">
      <dgm:prSet/>
      <dgm:spPr/>
      <dgm:t>
        <a:bodyPr/>
        <a:lstStyle/>
        <a:p>
          <a:r>
            <a:rPr lang="en-GB">
              <a:hlinkClick xmlns:r="http://schemas.openxmlformats.org/officeDocument/2006/relationships" r:id="rId6"/>
            </a:rPr>
            <a:t>Duolingo</a:t>
          </a:r>
          <a:endParaRPr lang="en-US"/>
        </a:p>
      </dgm:t>
    </dgm:pt>
    <dgm:pt modelId="{100B0BB8-4978-480A-93DC-F12DE87B3A95}" type="parTrans" cxnId="{A43EA4F6-BB26-4D96-B5BC-452CA52436E3}">
      <dgm:prSet/>
      <dgm:spPr/>
      <dgm:t>
        <a:bodyPr/>
        <a:lstStyle/>
        <a:p>
          <a:endParaRPr lang="en-US"/>
        </a:p>
      </dgm:t>
    </dgm:pt>
    <dgm:pt modelId="{6299FA7F-BAA6-4C05-B9A3-53171D147554}" type="sibTrans" cxnId="{A43EA4F6-BB26-4D96-B5BC-452CA52436E3}">
      <dgm:prSet/>
      <dgm:spPr/>
      <dgm:t>
        <a:bodyPr/>
        <a:lstStyle/>
        <a:p>
          <a:endParaRPr lang="en-US"/>
        </a:p>
      </dgm:t>
    </dgm:pt>
    <dgm:pt modelId="{B23E5466-287B-403A-9C53-5B1E180186E3}">
      <dgm:prSet/>
      <dgm:spPr/>
      <dgm:t>
        <a:bodyPr/>
        <a:lstStyle/>
        <a:p>
          <a:r>
            <a:rPr lang="en-GB">
              <a:hlinkClick xmlns:r="http://schemas.openxmlformats.org/officeDocument/2006/relationships" r:id="rId7"/>
            </a:rPr>
            <a:t>British Museum</a:t>
          </a:r>
          <a:endParaRPr lang="en-US"/>
        </a:p>
      </dgm:t>
    </dgm:pt>
    <dgm:pt modelId="{CCBCCF49-3FD8-463E-BC86-89B8438BE59E}" type="parTrans" cxnId="{955D8572-56E5-4F73-AAD3-EADCED179735}">
      <dgm:prSet/>
      <dgm:spPr/>
      <dgm:t>
        <a:bodyPr/>
        <a:lstStyle/>
        <a:p>
          <a:endParaRPr lang="en-US"/>
        </a:p>
      </dgm:t>
    </dgm:pt>
    <dgm:pt modelId="{E0F6F4D1-678D-494E-8520-ED79F63F3BDC}" type="sibTrans" cxnId="{955D8572-56E5-4F73-AAD3-EADCED179735}">
      <dgm:prSet/>
      <dgm:spPr/>
      <dgm:t>
        <a:bodyPr/>
        <a:lstStyle/>
        <a:p>
          <a:endParaRPr lang="en-US"/>
        </a:p>
      </dgm:t>
    </dgm:pt>
    <dgm:pt modelId="{19C785B3-C309-4CD9-9321-D0B6A84E7422}">
      <dgm:prSet/>
      <dgm:spPr/>
      <dgm:t>
        <a:bodyPr/>
        <a:lstStyle/>
        <a:p>
          <a:r>
            <a:rPr lang="en-GB">
              <a:hlinkClick xmlns:r="http://schemas.openxmlformats.org/officeDocument/2006/relationships" r:id="rId8"/>
            </a:rPr>
            <a:t>Fire of London</a:t>
          </a:r>
          <a:endParaRPr lang="en-US"/>
        </a:p>
      </dgm:t>
    </dgm:pt>
    <dgm:pt modelId="{9412FB5F-5E76-4872-A3EB-B63607BFF343}" type="parTrans" cxnId="{C43D9F09-E36C-4FF3-8094-1A43F23E22B4}">
      <dgm:prSet/>
      <dgm:spPr/>
      <dgm:t>
        <a:bodyPr/>
        <a:lstStyle/>
        <a:p>
          <a:endParaRPr lang="en-US"/>
        </a:p>
      </dgm:t>
    </dgm:pt>
    <dgm:pt modelId="{F38F2360-8314-407F-8367-1B97114D505F}" type="sibTrans" cxnId="{C43D9F09-E36C-4FF3-8094-1A43F23E22B4}">
      <dgm:prSet/>
      <dgm:spPr/>
      <dgm:t>
        <a:bodyPr/>
        <a:lstStyle/>
        <a:p>
          <a:endParaRPr lang="en-US"/>
        </a:p>
      </dgm:t>
    </dgm:pt>
    <dgm:pt modelId="{0FC95AE1-74BA-4773-8373-7272AD34E861}">
      <dgm:prSet/>
      <dgm:spPr/>
      <dgm:t>
        <a:bodyPr/>
        <a:lstStyle/>
        <a:p>
          <a:r>
            <a:rPr lang="en-GB">
              <a:hlinkClick xmlns:r="http://schemas.openxmlformats.org/officeDocument/2006/relationships" r:id="rId9"/>
            </a:rPr>
            <a:t>Ancient Rome – Virtual Tour</a:t>
          </a:r>
          <a:endParaRPr lang="en-US"/>
        </a:p>
      </dgm:t>
    </dgm:pt>
    <dgm:pt modelId="{B111AB43-882C-4AA6-A26F-989D0C6CFE6D}" type="parTrans" cxnId="{8B5C4CC8-03EA-4D7D-9BF0-1F1870D23BD2}">
      <dgm:prSet/>
      <dgm:spPr/>
      <dgm:t>
        <a:bodyPr/>
        <a:lstStyle/>
        <a:p>
          <a:endParaRPr lang="en-US"/>
        </a:p>
      </dgm:t>
    </dgm:pt>
    <dgm:pt modelId="{905C2C18-64D9-4479-8B6E-D07EF8D90B26}" type="sibTrans" cxnId="{8B5C4CC8-03EA-4D7D-9BF0-1F1870D23BD2}">
      <dgm:prSet/>
      <dgm:spPr/>
      <dgm:t>
        <a:bodyPr/>
        <a:lstStyle/>
        <a:p>
          <a:endParaRPr lang="en-US"/>
        </a:p>
      </dgm:t>
    </dgm:pt>
    <dgm:pt modelId="{C349A0D6-FED0-4E2A-AAA0-A77CFF6CC865}" type="pres">
      <dgm:prSet presAssocID="{13A06F76-C979-494C-9C10-3E364CF7C0B2}" presName="Name0" presStyleCnt="0">
        <dgm:presLayoutVars>
          <dgm:dir/>
          <dgm:resizeHandles/>
        </dgm:presLayoutVars>
      </dgm:prSet>
      <dgm:spPr/>
    </dgm:pt>
    <dgm:pt modelId="{BCFFDC4E-4E0E-4B93-916B-7A963BF6E2ED}" type="pres">
      <dgm:prSet presAssocID="{96195910-01B3-4B03-9311-4C0558D0F6BD}" presName="compNode" presStyleCnt="0"/>
      <dgm:spPr/>
    </dgm:pt>
    <dgm:pt modelId="{C2BE21AB-84EA-4F0A-8B48-06D903E2E9E3}" type="pres">
      <dgm:prSet presAssocID="{96195910-01B3-4B03-9311-4C0558D0F6BD}" presName="dummyConnPt" presStyleCnt="0"/>
      <dgm:spPr/>
    </dgm:pt>
    <dgm:pt modelId="{F580BF10-C705-4BA2-9D62-C531645DFDAC}" type="pres">
      <dgm:prSet presAssocID="{96195910-01B3-4B03-9311-4C0558D0F6BD}" presName="node" presStyleLbl="node1" presStyleIdx="0" presStyleCnt="9">
        <dgm:presLayoutVars>
          <dgm:bulletEnabled val="1"/>
        </dgm:presLayoutVars>
      </dgm:prSet>
      <dgm:spPr/>
    </dgm:pt>
    <dgm:pt modelId="{EAD09057-B33E-4B15-9A20-3B0EF203E9A5}" type="pres">
      <dgm:prSet presAssocID="{3750BE82-4C70-40B5-B01F-C1E43EAE02FA}" presName="sibTrans" presStyleLbl="bgSibTrans2D1" presStyleIdx="0" presStyleCnt="8"/>
      <dgm:spPr/>
    </dgm:pt>
    <dgm:pt modelId="{8A24A2E6-D25A-412B-B519-9AD13F74CD07}" type="pres">
      <dgm:prSet presAssocID="{0AC8E6AC-1157-4334-B62F-A675CC9E516C}" presName="compNode" presStyleCnt="0"/>
      <dgm:spPr/>
    </dgm:pt>
    <dgm:pt modelId="{A8A8BA11-62FA-42BA-B440-583992F2276A}" type="pres">
      <dgm:prSet presAssocID="{0AC8E6AC-1157-4334-B62F-A675CC9E516C}" presName="dummyConnPt" presStyleCnt="0"/>
      <dgm:spPr/>
    </dgm:pt>
    <dgm:pt modelId="{ACE71D50-23CA-4255-BC28-A3C1522E7CF7}" type="pres">
      <dgm:prSet presAssocID="{0AC8E6AC-1157-4334-B62F-A675CC9E516C}" presName="node" presStyleLbl="node1" presStyleIdx="1" presStyleCnt="9">
        <dgm:presLayoutVars>
          <dgm:bulletEnabled val="1"/>
        </dgm:presLayoutVars>
      </dgm:prSet>
      <dgm:spPr/>
    </dgm:pt>
    <dgm:pt modelId="{A869BB7A-1D48-4299-843D-251F5D96162A}" type="pres">
      <dgm:prSet presAssocID="{3EBE5FFC-5F2D-4DB7-9B05-37065031D57F}" presName="sibTrans" presStyleLbl="bgSibTrans2D1" presStyleIdx="1" presStyleCnt="8"/>
      <dgm:spPr/>
    </dgm:pt>
    <dgm:pt modelId="{BB02625F-4D50-46D0-9CCB-4FF1CA7BE044}" type="pres">
      <dgm:prSet presAssocID="{452FBE6E-3BBB-45C4-824F-D22C743E621E}" presName="compNode" presStyleCnt="0"/>
      <dgm:spPr/>
    </dgm:pt>
    <dgm:pt modelId="{E333639A-45FC-49FE-B034-9F721C858C1B}" type="pres">
      <dgm:prSet presAssocID="{452FBE6E-3BBB-45C4-824F-D22C743E621E}" presName="dummyConnPt" presStyleCnt="0"/>
      <dgm:spPr/>
    </dgm:pt>
    <dgm:pt modelId="{278B4F66-1FCF-4D95-917A-C26E824ECA4E}" type="pres">
      <dgm:prSet presAssocID="{452FBE6E-3BBB-45C4-824F-D22C743E621E}" presName="node" presStyleLbl="node1" presStyleIdx="2" presStyleCnt="9">
        <dgm:presLayoutVars>
          <dgm:bulletEnabled val="1"/>
        </dgm:presLayoutVars>
      </dgm:prSet>
      <dgm:spPr/>
    </dgm:pt>
    <dgm:pt modelId="{BF441E43-19C5-4C33-A6E4-5B034CD748F8}" type="pres">
      <dgm:prSet presAssocID="{DBE0324E-706A-4167-AECB-A9A60026F130}" presName="sibTrans" presStyleLbl="bgSibTrans2D1" presStyleIdx="2" presStyleCnt="8"/>
      <dgm:spPr/>
    </dgm:pt>
    <dgm:pt modelId="{4FA779FF-BF41-4F2B-A67E-0CF6D11D68CE}" type="pres">
      <dgm:prSet presAssocID="{ACA5BA24-50D5-4831-807F-B7F010B2FA08}" presName="compNode" presStyleCnt="0"/>
      <dgm:spPr/>
    </dgm:pt>
    <dgm:pt modelId="{DC369050-532C-437E-A2EE-D6754EEC542A}" type="pres">
      <dgm:prSet presAssocID="{ACA5BA24-50D5-4831-807F-B7F010B2FA08}" presName="dummyConnPt" presStyleCnt="0"/>
      <dgm:spPr/>
    </dgm:pt>
    <dgm:pt modelId="{C141DE70-23DD-4F9D-A0B8-1D1CC5560CFB}" type="pres">
      <dgm:prSet presAssocID="{ACA5BA24-50D5-4831-807F-B7F010B2FA08}" presName="node" presStyleLbl="node1" presStyleIdx="3" presStyleCnt="9">
        <dgm:presLayoutVars>
          <dgm:bulletEnabled val="1"/>
        </dgm:presLayoutVars>
      </dgm:prSet>
      <dgm:spPr/>
    </dgm:pt>
    <dgm:pt modelId="{4A1F150B-8E9F-4DA9-BC86-D4605AABBD02}" type="pres">
      <dgm:prSet presAssocID="{A781E568-B539-440F-834C-890E3FF2BD51}" presName="sibTrans" presStyleLbl="bgSibTrans2D1" presStyleIdx="3" presStyleCnt="8"/>
      <dgm:spPr/>
    </dgm:pt>
    <dgm:pt modelId="{B5DFE035-9FCD-4294-9171-491A3402A4C5}" type="pres">
      <dgm:prSet presAssocID="{64DC289E-1387-4F13-ADAF-6859170A7518}" presName="compNode" presStyleCnt="0"/>
      <dgm:spPr/>
    </dgm:pt>
    <dgm:pt modelId="{EFB9890F-C3B9-4094-871C-13660D6EECD7}" type="pres">
      <dgm:prSet presAssocID="{64DC289E-1387-4F13-ADAF-6859170A7518}" presName="dummyConnPt" presStyleCnt="0"/>
      <dgm:spPr/>
    </dgm:pt>
    <dgm:pt modelId="{D273425E-2234-4193-958C-EE50EA1B786B}" type="pres">
      <dgm:prSet presAssocID="{64DC289E-1387-4F13-ADAF-6859170A7518}" presName="node" presStyleLbl="node1" presStyleIdx="4" presStyleCnt="9">
        <dgm:presLayoutVars>
          <dgm:bulletEnabled val="1"/>
        </dgm:presLayoutVars>
      </dgm:prSet>
      <dgm:spPr/>
    </dgm:pt>
    <dgm:pt modelId="{8966314E-BA48-4624-98CB-5E0B615BFB94}" type="pres">
      <dgm:prSet presAssocID="{A1E2EC18-1C2E-437D-8E7D-4F2266F98B67}" presName="sibTrans" presStyleLbl="bgSibTrans2D1" presStyleIdx="4" presStyleCnt="8"/>
      <dgm:spPr/>
    </dgm:pt>
    <dgm:pt modelId="{7FEA9103-8023-4437-AB91-5917D931BC1F}" type="pres">
      <dgm:prSet presAssocID="{DAB41A7C-62F3-4D09-8EDA-21DD889E3E40}" presName="compNode" presStyleCnt="0"/>
      <dgm:spPr/>
    </dgm:pt>
    <dgm:pt modelId="{F676D489-4C6D-4010-B6C6-12E2CE752D72}" type="pres">
      <dgm:prSet presAssocID="{DAB41A7C-62F3-4D09-8EDA-21DD889E3E40}" presName="dummyConnPt" presStyleCnt="0"/>
      <dgm:spPr/>
    </dgm:pt>
    <dgm:pt modelId="{E74B10E6-8E27-46A0-8961-D044C80F0417}" type="pres">
      <dgm:prSet presAssocID="{DAB41A7C-62F3-4D09-8EDA-21DD889E3E40}" presName="node" presStyleLbl="node1" presStyleIdx="5" presStyleCnt="9">
        <dgm:presLayoutVars>
          <dgm:bulletEnabled val="1"/>
        </dgm:presLayoutVars>
      </dgm:prSet>
      <dgm:spPr/>
    </dgm:pt>
    <dgm:pt modelId="{8F8FAA36-6AE6-49AF-A305-D059B0250A0E}" type="pres">
      <dgm:prSet presAssocID="{6299FA7F-BAA6-4C05-B9A3-53171D147554}" presName="sibTrans" presStyleLbl="bgSibTrans2D1" presStyleIdx="5" presStyleCnt="8"/>
      <dgm:spPr/>
    </dgm:pt>
    <dgm:pt modelId="{3331EAFF-800E-4CAA-826A-ADF94041303F}" type="pres">
      <dgm:prSet presAssocID="{B23E5466-287B-403A-9C53-5B1E180186E3}" presName="compNode" presStyleCnt="0"/>
      <dgm:spPr/>
    </dgm:pt>
    <dgm:pt modelId="{F919455E-7ED3-4A4C-B714-8F25F708B5E9}" type="pres">
      <dgm:prSet presAssocID="{B23E5466-287B-403A-9C53-5B1E180186E3}" presName="dummyConnPt" presStyleCnt="0"/>
      <dgm:spPr/>
    </dgm:pt>
    <dgm:pt modelId="{0D7BD5CB-9376-4EA8-BE29-9E98073200D7}" type="pres">
      <dgm:prSet presAssocID="{B23E5466-287B-403A-9C53-5B1E180186E3}" presName="node" presStyleLbl="node1" presStyleIdx="6" presStyleCnt="9">
        <dgm:presLayoutVars>
          <dgm:bulletEnabled val="1"/>
        </dgm:presLayoutVars>
      </dgm:prSet>
      <dgm:spPr/>
    </dgm:pt>
    <dgm:pt modelId="{73AE34F8-480C-444A-BFE7-C4FCC8B3E4D0}" type="pres">
      <dgm:prSet presAssocID="{E0F6F4D1-678D-494E-8520-ED79F63F3BDC}" presName="sibTrans" presStyleLbl="bgSibTrans2D1" presStyleIdx="6" presStyleCnt="8"/>
      <dgm:spPr/>
    </dgm:pt>
    <dgm:pt modelId="{210F66F9-CB12-4ACF-984B-37ACFFEA8650}" type="pres">
      <dgm:prSet presAssocID="{19C785B3-C309-4CD9-9321-D0B6A84E7422}" presName="compNode" presStyleCnt="0"/>
      <dgm:spPr/>
    </dgm:pt>
    <dgm:pt modelId="{C5787390-070B-4C7B-BFCD-0368CF703ADD}" type="pres">
      <dgm:prSet presAssocID="{19C785B3-C309-4CD9-9321-D0B6A84E7422}" presName="dummyConnPt" presStyleCnt="0"/>
      <dgm:spPr/>
    </dgm:pt>
    <dgm:pt modelId="{CA11E57A-E865-44CE-AA56-3FA6DEF4CB5D}" type="pres">
      <dgm:prSet presAssocID="{19C785B3-C309-4CD9-9321-D0B6A84E7422}" presName="node" presStyleLbl="node1" presStyleIdx="7" presStyleCnt="9">
        <dgm:presLayoutVars>
          <dgm:bulletEnabled val="1"/>
        </dgm:presLayoutVars>
      </dgm:prSet>
      <dgm:spPr/>
    </dgm:pt>
    <dgm:pt modelId="{4872355F-245B-4C35-A4F6-9C8FB77E60FE}" type="pres">
      <dgm:prSet presAssocID="{F38F2360-8314-407F-8367-1B97114D505F}" presName="sibTrans" presStyleLbl="bgSibTrans2D1" presStyleIdx="7" presStyleCnt="8"/>
      <dgm:spPr/>
    </dgm:pt>
    <dgm:pt modelId="{EE825795-21D8-4992-9805-2D3B0123D280}" type="pres">
      <dgm:prSet presAssocID="{0FC95AE1-74BA-4773-8373-7272AD34E861}" presName="compNode" presStyleCnt="0"/>
      <dgm:spPr/>
    </dgm:pt>
    <dgm:pt modelId="{2C229F14-9ECC-443A-AAF6-40710235F914}" type="pres">
      <dgm:prSet presAssocID="{0FC95AE1-74BA-4773-8373-7272AD34E861}" presName="dummyConnPt" presStyleCnt="0"/>
      <dgm:spPr/>
    </dgm:pt>
    <dgm:pt modelId="{E506A036-D9F5-4A97-96E1-3896D7A4FDBD}" type="pres">
      <dgm:prSet presAssocID="{0FC95AE1-74BA-4773-8373-7272AD34E861}" presName="node" presStyleLbl="node1" presStyleIdx="8" presStyleCnt="9">
        <dgm:presLayoutVars>
          <dgm:bulletEnabled val="1"/>
        </dgm:presLayoutVars>
      </dgm:prSet>
      <dgm:spPr/>
    </dgm:pt>
  </dgm:ptLst>
  <dgm:cxnLst>
    <dgm:cxn modelId="{C43D9F09-E36C-4FF3-8094-1A43F23E22B4}" srcId="{13A06F76-C979-494C-9C10-3E364CF7C0B2}" destId="{19C785B3-C309-4CD9-9321-D0B6A84E7422}" srcOrd="7" destOrd="0" parTransId="{9412FB5F-5E76-4872-A3EB-B63607BFF343}" sibTransId="{F38F2360-8314-407F-8367-1B97114D505F}"/>
    <dgm:cxn modelId="{79F84213-E748-4D1B-B534-86B9F4D80372}" type="presOf" srcId="{DBE0324E-706A-4167-AECB-A9A60026F130}" destId="{BF441E43-19C5-4C33-A6E4-5B034CD748F8}" srcOrd="0" destOrd="0" presId="urn:microsoft.com/office/officeart/2005/8/layout/bProcess4"/>
    <dgm:cxn modelId="{0A3EF21A-A376-48E2-BD17-80679DFF24C2}" type="presOf" srcId="{0AC8E6AC-1157-4334-B62F-A675CC9E516C}" destId="{ACE71D50-23CA-4255-BC28-A3C1522E7CF7}" srcOrd="0" destOrd="0" presId="urn:microsoft.com/office/officeart/2005/8/layout/bProcess4"/>
    <dgm:cxn modelId="{21341F1F-BFCE-4B42-A04A-0D98804FBB9A}" type="presOf" srcId="{DAB41A7C-62F3-4D09-8EDA-21DD889E3E40}" destId="{E74B10E6-8E27-46A0-8961-D044C80F0417}" srcOrd="0" destOrd="0" presId="urn:microsoft.com/office/officeart/2005/8/layout/bProcess4"/>
    <dgm:cxn modelId="{614AB824-D402-4179-9381-A2458D8D585B}" type="presOf" srcId="{A1E2EC18-1C2E-437D-8E7D-4F2266F98B67}" destId="{8966314E-BA48-4624-98CB-5E0B615BFB94}" srcOrd="0" destOrd="0" presId="urn:microsoft.com/office/officeart/2005/8/layout/bProcess4"/>
    <dgm:cxn modelId="{82CCA628-4DEA-4067-85CB-E9F843647710}" type="presOf" srcId="{96195910-01B3-4B03-9311-4C0558D0F6BD}" destId="{F580BF10-C705-4BA2-9D62-C531645DFDAC}" srcOrd="0" destOrd="0" presId="urn:microsoft.com/office/officeart/2005/8/layout/bProcess4"/>
    <dgm:cxn modelId="{AA2C1C3A-39B2-4A17-8041-DD8F9C89DBF3}" type="presOf" srcId="{0FC95AE1-74BA-4773-8373-7272AD34E861}" destId="{E506A036-D9F5-4A97-96E1-3896D7A4FDBD}" srcOrd="0" destOrd="0" presId="urn:microsoft.com/office/officeart/2005/8/layout/bProcess4"/>
    <dgm:cxn modelId="{64CCC13F-12D4-4B6C-BB48-76D6B1A47AA7}" type="presOf" srcId="{452FBE6E-3BBB-45C4-824F-D22C743E621E}" destId="{278B4F66-1FCF-4D95-917A-C26E824ECA4E}" srcOrd="0" destOrd="0" presId="urn:microsoft.com/office/officeart/2005/8/layout/bProcess4"/>
    <dgm:cxn modelId="{217EBB4A-5785-47E7-9F62-BE4C684D8994}" type="presOf" srcId="{ACA5BA24-50D5-4831-807F-B7F010B2FA08}" destId="{C141DE70-23DD-4F9D-A0B8-1D1CC5560CFB}" srcOrd="0" destOrd="0" presId="urn:microsoft.com/office/officeart/2005/8/layout/bProcess4"/>
    <dgm:cxn modelId="{955D8572-56E5-4F73-AAD3-EADCED179735}" srcId="{13A06F76-C979-494C-9C10-3E364CF7C0B2}" destId="{B23E5466-287B-403A-9C53-5B1E180186E3}" srcOrd="6" destOrd="0" parTransId="{CCBCCF49-3FD8-463E-BC86-89B8438BE59E}" sibTransId="{E0F6F4D1-678D-494E-8520-ED79F63F3BDC}"/>
    <dgm:cxn modelId="{1C61C354-C0FD-47C7-B33B-130B220C1AFE}" srcId="{13A06F76-C979-494C-9C10-3E364CF7C0B2}" destId="{452FBE6E-3BBB-45C4-824F-D22C743E621E}" srcOrd="2" destOrd="0" parTransId="{9A7DA1B5-34F8-4343-8C3E-955C97182E57}" sibTransId="{DBE0324E-706A-4167-AECB-A9A60026F130}"/>
    <dgm:cxn modelId="{ABD8EE7B-BCBB-4303-BDCC-9AEF3956130B}" type="presOf" srcId="{64DC289E-1387-4F13-ADAF-6859170A7518}" destId="{D273425E-2234-4193-958C-EE50EA1B786B}" srcOrd="0" destOrd="0" presId="urn:microsoft.com/office/officeart/2005/8/layout/bProcess4"/>
    <dgm:cxn modelId="{9F0546A3-E625-4BB2-867A-799B118E01A0}" type="presOf" srcId="{3750BE82-4C70-40B5-B01F-C1E43EAE02FA}" destId="{EAD09057-B33E-4B15-9A20-3B0EF203E9A5}" srcOrd="0" destOrd="0" presId="urn:microsoft.com/office/officeart/2005/8/layout/bProcess4"/>
    <dgm:cxn modelId="{8B6104B0-3A44-471D-9F59-05BEFC16B987}" srcId="{13A06F76-C979-494C-9C10-3E364CF7C0B2}" destId="{64DC289E-1387-4F13-ADAF-6859170A7518}" srcOrd="4" destOrd="0" parTransId="{37CAE269-8589-4836-B378-D2F0AAD624A6}" sibTransId="{A1E2EC18-1C2E-437D-8E7D-4F2266F98B67}"/>
    <dgm:cxn modelId="{F8F593BF-ABDA-4D27-96F4-370341672CF8}" srcId="{13A06F76-C979-494C-9C10-3E364CF7C0B2}" destId="{0AC8E6AC-1157-4334-B62F-A675CC9E516C}" srcOrd="1" destOrd="0" parTransId="{F9598887-6A03-4D60-85AB-C389907248DE}" sibTransId="{3EBE5FFC-5F2D-4DB7-9B05-37065031D57F}"/>
    <dgm:cxn modelId="{8B5C4CC8-03EA-4D7D-9BF0-1F1870D23BD2}" srcId="{13A06F76-C979-494C-9C10-3E364CF7C0B2}" destId="{0FC95AE1-74BA-4773-8373-7272AD34E861}" srcOrd="8" destOrd="0" parTransId="{B111AB43-882C-4AA6-A26F-989D0C6CFE6D}" sibTransId="{905C2C18-64D9-4479-8B6E-D07EF8D90B26}"/>
    <dgm:cxn modelId="{07E686C8-82AF-4962-9869-579D264E9E92}" type="presOf" srcId="{A781E568-B539-440F-834C-890E3FF2BD51}" destId="{4A1F150B-8E9F-4DA9-BC86-D4605AABBD02}" srcOrd="0" destOrd="0" presId="urn:microsoft.com/office/officeart/2005/8/layout/bProcess4"/>
    <dgm:cxn modelId="{A73F6CCC-1F86-4BE5-8687-864FB7EB863B}" type="presOf" srcId="{6299FA7F-BAA6-4C05-B9A3-53171D147554}" destId="{8F8FAA36-6AE6-49AF-A305-D059B0250A0E}" srcOrd="0" destOrd="0" presId="urn:microsoft.com/office/officeart/2005/8/layout/bProcess4"/>
    <dgm:cxn modelId="{585891D3-5833-481C-9B11-48665EE15CD9}" type="presOf" srcId="{E0F6F4D1-678D-494E-8520-ED79F63F3BDC}" destId="{73AE34F8-480C-444A-BFE7-C4FCC8B3E4D0}" srcOrd="0" destOrd="0" presId="urn:microsoft.com/office/officeart/2005/8/layout/bProcess4"/>
    <dgm:cxn modelId="{A4B34FE2-B1AE-47CB-B4E2-2680E2BA4D03}" type="presOf" srcId="{19C785B3-C309-4CD9-9321-D0B6A84E7422}" destId="{CA11E57A-E865-44CE-AA56-3FA6DEF4CB5D}" srcOrd="0" destOrd="0" presId="urn:microsoft.com/office/officeart/2005/8/layout/bProcess4"/>
    <dgm:cxn modelId="{88A8BDE2-01AA-4E02-B7DA-097C2166576F}" type="presOf" srcId="{13A06F76-C979-494C-9C10-3E364CF7C0B2}" destId="{C349A0D6-FED0-4E2A-AAA0-A77CFF6CC865}" srcOrd="0" destOrd="0" presId="urn:microsoft.com/office/officeart/2005/8/layout/bProcess4"/>
    <dgm:cxn modelId="{464660E4-7994-486F-8CCD-4108627DFC92}" type="presOf" srcId="{3EBE5FFC-5F2D-4DB7-9B05-37065031D57F}" destId="{A869BB7A-1D48-4299-843D-251F5D96162A}" srcOrd="0" destOrd="0" presId="urn:microsoft.com/office/officeart/2005/8/layout/bProcess4"/>
    <dgm:cxn modelId="{DC737FE8-21D9-4193-8F2B-686A57044149}" srcId="{13A06F76-C979-494C-9C10-3E364CF7C0B2}" destId="{ACA5BA24-50D5-4831-807F-B7F010B2FA08}" srcOrd="3" destOrd="0" parTransId="{6AE4B431-E27F-4FC8-8FD5-8E93AC9828F4}" sibTransId="{A781E568-B539-440F-834C-890E3FF2BD51}"/>
    <dgm:cxn modelId="{30873CED-DA9C-4190-B432-6201BBAD6A7C}" type="presOf" srcId="{F38F2360-8314-407F-8367-1B97114D505F}" destId="{4872355F-245B-4C35-A4F6-9C8FB77E60FE}" srcOrd="0" destOrd="0" presId="urn:microsoft.com/office/officeart/2005/8/layout/bProcess4"/>
    <dgm:cxn modelId="{A43EA4F6-BB26-4D96-B5BC-452CA52436E3}" srcId="{13A06F76-C979-494C-9C10-3E364CF7C0B2}" destId="{DAB41A7C-62F3-4D09-8EDA-21DD889E3E40}" srcOrd="5" destOrd="0" parTransId="{100B0BB8-4978-480A-93DC-F12DE87B3A95}" sibTransId="{6299FA7F-BAA6-4C05-B9A3-53171D147554}"/>
    <dgm:cxn modelId="{AA2694F8-A01A-4773-A28E-88788AA635BF}" type="presOf" srcId="{B23E5466-287B-403A-9C53-5B1E180186E3}" destId="{0D7BD5CB-9376-4EA8-BE29-9E98073200D7}" srcOrd="0" destOrd="0" presId="urn:microsoft.com/office/officeart/2005/8/layout/bProcess4"/>
    <dgm:cxn modelId="{E812EFFB-C38B-4907-97C1-39436C951E48}" srcId="{13A06F76-C979-494C-9C10-3E364CF7C0B2}" destId="{96195910-01B3-4B03-9311-4C0558D0F6BD}" srcOrd="0" destOrd="0" parTransId="{BFF5A122-BAC5-4CA8-B655-1EDE679A928E}" sibTransId="{3750BE82-4C70-40B5-B01F-C1E43EAE02FA}"/>
    <dgm:cxn modelId="{DE6B9178-03FC-4803-BEE8-44E176E0E91D}" type="presParOf" srcId="{C349A0D6-FED0-4E2A-AAA0-A77CFF6CC865}" destId="{BCFFDC4E-4E0E-4B93-916B-7A963BF6E2ED}" srcOrd="0" destOrd="0" presId="urn:microsoft.com/office/officeart/2005/8/layout/bProcess4"/>
    <dgm:cxn modelId="{753E8502-59D9-4F88-8822-7FF76097A0C3}" type="presParOf" srcId="{BCFFDC4E-4E0E-4B93-916B-7A963BF6E2ED}" destId="{C2BE21AB-84EA-4F0A-8B48-06D903E2E9E3}" srcOrd="0" destOrd="0" presId="urn:microsoft.com/office/officeart/2005/8/layout/bProcess4"/>
    <dgm:cxn modelId="{22B32F2F-8E39-44F4-9E77-A31770587CEE}" type="presParOf" srcId="{BCFFDC4E-4E0E-4B93-916B-7A963BF6E2ED}" destId="{F580BF10-C705-4BA2-9D62-C531645DFDAC}" srcOrd="1" destOrd="0" presId="urn:microsoft.com/office/officeart/2005/8/layout/bProcess4"/>
    <dgm:cxn modelId="{D25C00E9-FF07-40EE-AF19-FE45A403960D}" type="presParOf" srcId="{C349A0D6-FED0-4E2A-AAA0-A77CFF6CC865}" destId="{EAD09057-B33E-4B15-9A20-3B0EF203E9A5}" srcOrd="1" destOrd="0" presId="urn:microsoft.com/office/officeart/2005/8/layout/bProcess4"/>
    <dgm:cxn modelId="{D9232C29-D6DC-48C0-A062-EC313B3B25B9}" type="presParOf" srcId="{C349A0D6-FED0-4E2A-AAA0-A77CFF6CC865}" destId="{8A24A2E6-D25A-412B-B519-9AD13F74CD07}" srcOrd="2" destOrd="0" presId="urn:microsoft.com/office/officeart/2005/8/layout/bProcess4"/>
    <dgm:cxn modelId="{06C57081-4B14-43DC-924A-970C8A85D8C6}" type="presParOf" srcId="{8A24A2E6-D25A-412B-B519-9AD13F74CD07}" destId="{A8A8BA11-62FA-42BA-B440-583992F2276A}" srcOrd="0" destOrd="0" presId="urn:microsoft.com/office/officeart/2005/8/layout/bProcess4"/>
    <dgm:cxn modelId="{2807986A-B27E-42C0-92AC-C5936A14957A}" type="presParOf" srcId="{8A24A2E6-D25A-412B-B519-9AD13F74CD07}" destId="{ACE71D50-23CA-4255-BC28-A3C1522E7CF7}" srcOrd="1" destOrd="0" presId="urn:microsoft.com/office/officeart/2005/8/layout/bProcess4"/>
    <dgm:cxn modelId="{5C856DAD-323D-4DEC-86C6-2CA8EC89ED74}" type="presParOf" srcId="{C349A0D6-FED0-4E2A-AAA0-A77CFF6CC865}" destId="{A869BB7A-1D48-4299-843D-251F5D96162A}" srcOrd="3" destOrd="0" presId="urn:microsoft.com/office/officeart/2005/8/layout/bProcess4"/>
    <dgm:cxn modelId="{AEF25D54-F197-4BC7-ABC5-DE0EA1935E6E}" type="presParOf" srcId="{C349A0D6-FED0-4E2A-AAA0-A77CFF6CC865}" destId="{BB02625F-4D50-46D0-9CCB-4FF1CA7BE044}" srcOrd="4" destOrd="0" presId="urn:microsoft.com/office/officeart/2005/8/layout/bProcess4"/>
    <dgm:cxn modelId="{6BBBDC06-DA05-48E1-A489-DACBFC80D9A0}" type="presParOf" srcId="{BB02625F-4D50-46D0-9CCB-4FF1CA7BE044}" destId="{E333639A-45FC-49FE-B034-9F721C858C1B}" srcOrd="0" destOrd="0" presId="urn:microsoft.com/office/officeart/2005/8/layout/bProcess4"/>
    <dgm:cxn modelId="{5BDF9245-FD78-47E6-A634-2F75615E15A9}" type="presParOf" srcId="{BB02625F-4D50-46D0-9CCB-4FF1CA7BE044}" destId="{278B4F66-1FCF-4D95-917A-C26E824ECA4E}" srcOrd="1" destOrd="0" presId="urn:microsoft.com/office/officeart/2005/8/layout/bProcess4"/>
    <dgm:cxn modelId="{83F1370A-A463-4D21-8C4D-A3AF96C55535}" type="presParOf" srcId="{C349A0D6-FED0-4E2A-AAA0-A77CFF6CC865}" destId="{BF441E43-19C5-4C33-A6E4-5B034CD748F8}" srcOrd="5" destOrd="0" presId="urn:microsoft.com/office/officeart/2005/8/layout/bProcess4"/>
    <dgm:cxn modelId="{72B1FE37-5E67-4912-901A-578A866E980D}" type="presParOf" srcId="{C349A0D6-FED0-4E2A-AAA0-A77CFF6CC865}" destId="{4FA779FF-BF41-4F2B-A67E-0CF6D11D68CE}" srcOrd="6" destOrd="0" presId="urn:microsoft.com/office/officeart/2005/8/layout/bProcess4"/>
    <dgm:cxn modelId="{2F3A16A1-DBEA-4E8D-AF77-B54D9D021818}" type="presParOf" srcId="{4FA779FF-BF41-4F2B-A67E-0CF6D11D68CE}" destId="{DC369050-532C-437E-A2EE-D6754EEC542A}" srcOrd="0" destOrd="0" presId="urn:microsoft.com/office/officeart/2005/8/layout/bProcess4"/>
    <dgm:cxn modelId="{C632819D-E81B-4BDB-BF39-D6BEC926BA52}" type="presParOf" srcId="{4FA779FF-BF41-4F2B-A67E-0CF6D11D68CE}" destId="{C141DE70-23DD-4F9D-A0B8-1D1CC5560CFB}" srcOrd="1" destOrd="0" presId="urn:microsoft.com/office/officeart/2005/8/layout/bProcess4"/>
    <dgm:cxn modelId="{CEB164C3-E732-4296-84B6-1F557E8911CD}" type="presParOf" srcId="{C349A0D6-FED0-4E2A-AAA0-A77CFF6CC865}" destId="{4A1F150B-8E9F-4DA9-BC86-D4605AABBD02}" srcOrd="7" destOrd="0" presId="urn:microsoft.com/office/officeart/2005/8/layout/bProcess4"/>
    <dgm:cxn modelId="{F7D16394-AC84-4BC8-B87C-F8A50842C906}" type="presParOf" srcId="{C349A0D6-FED0-4E2A-AAA0-A77CFF6CC865}" destId="{B5DFE035-9FCD-4294-9171-491A3402A4C5}" srcOrd="8" destOrd="0" presId="urn:microsoft.com/office/officeart/2005/8/layout/bProcess4"/>
    <dgm:cxn modelId="{2973DF53-597F-4C72-88EB-0D0D7B50373D}" type="presParOf" srcId="{B5DFE035-9FCD-4294-9171-491A3402A4C5}" destId="{EFB9890F-C3B9-4094-871C-13660D6EECD7}" srcOrd="0" destOrd="0" presId="urn:microsoft.com/office/officeart/2005/8/layout/bProcess4"/>
    <dgm:cxn modelId="{BE5784F4-127B-44A0-8B4B-40DBE63AE158}" type="presParOf" srcId="{B5DFE035-9FCD-4294-9171-491A3402A4C5}" destId="{D273425E-2234-4193-958C-EE50EA1B786B}" srcOrd="1" destOrd="0" presId="urn:microsoft.com/office/officeart/2005/8/layout/bProcess4"/>
    <dgm:cxn modelId="{8FA1CE65-1875-4A7A-9249-2784267AC186}" type="presParOf" srcId="{C349A0D6-FED0-4E2A-AAA0-A77CFF6CC865}" destId="{8966314E-BA48-4624-98CB-5E0B615BFB94}" srcOrd="9" destOrd="0" presId="urn:microsoft.com/office/officeart/2005/8/layout/bProcess4"/>
    <dgm:cxn modelId="{B58639D3-525B-4984-B5FF-52C37A5F2F3E}" type="presParOf" srcId="{C349A0D6-FED0-4E2A-AAA0-A77CFF6CC865}" destId="{7FEA9103-8023-4437-AB91-5917D931BC1F}" srcOrd="10" destOrd="0" presId="urn:microsoft.com/office/officeart/2005/8/layout/bProcess4"/>
    <dgm:cxn modelId="{F3E18460-3623-4817-8452-0BA3C34E52D3}" type="presParOf" srcId="{7FEA9103-8023-4437-AB91-5917D931BC1F}" destId="{F676D489-4C6D-4010-B6C6-12E2CE752D72}" srcOrd="0" destOrd="0" presId="urn:microsoft.com/office/officeart/2005/8/layout/bProcess4"/>
    <dgm:cxn modelId="{72440695-B6BB-4EBD-AB6F-89859CD66118}" type="presParOf" srcId="{7FEA9103-8023-4437-AB91-5917D931BC1F}" destId="{E74B10E6-8E27-46A0-8961-D044C80F0417}" srcOrd="1" destOrd="0" presId="urn:microsoft.com/office/officeart/2005/8/layout/bProcess4"/>
    <dgm:cxn modelId="{EE71335D-D572-4016-9A9C-EF8EE262EC74}" type="presParOf" srcId="{C349A0D6-FED0-4E2A-AAA0-A77CFF6CC865}" destId="{8F8FAA36-6AE6-49AF-A305-D059B0250A0E}" srcOrd="11" destOrd="0" presId="urn:microsoft.com/office/officeart/2005/8/layout/bProcess4"/>
    <dgm:cxn modelId="{168DE353-41DD-4691-9EF4-8DB6F1B73307}" type="presParOf" srcId="{C349A0D6-FED0-4E2A-AAA0-A77CFF6CC865}" destId="{3331EAFF-800E-4CAA-826A-ADF94041303F}" srcOrd="12" destOrd="0" presId="urn:microsoft.com/office/officeart/2005/8/layout/bProcess4"/>
    <dgm:cxn modelId="{8AB842A6-92CC-422B-98A3-94B847A90EA8}" type="presParOf" srcId="{3331EAFF-800E-4CAA-826A-ADF94041303F}" destId="{F919455E-7ED3-4A4C-B714-8F25F708B5E9}" srcOrd="0" destOrd="0" presId="urn:microsoft.com/office/officeart/2005/8/layout/bProcess4"/>
    <dgm:cxn modelId="{6DB64F46-B3F1-4EA5-BA05-C65FB92637DD}" type="presParOf" srcId="{3331EAFF-800E-4CAA-826A-ADF94041303F}" destId="{0D7BD5CB-9376-4EA8-BE29-9E98073200D7}" srcOrd="1" destOrd="0" presId="urn:microsoft.com/office/officeart/2005/8/layout/bProcess4"/>
    <dgm:cxn modelId="{2E78ED3C-83AD-4F50-ADFE-063132415A99}" type="presParOf" srcId="{C349A0D6-FED0-4E2A-AAA0-A77CFF6CC865}" destId="{73AE34F8-480C-444A-BFE7-C4FCC8B3E4D0}" srcOrd="13" destOrd="0" presId="urn:microsoft.com/office/officeart/2005/8/layout/bProcess4"/>
    <dgm:cxn modelId="{9EA8BE38-02CF-4C72-AA01-DCC9FCC215B8}" type="presParOf" srcId="{C349A0D6-FED0-4E2A-AAA0-A77CFF6CC865}" destId="{210F66F9-CB12-4ACF-984B-37ACFFEA8650}" srcOrd="14" destOrd="0" presId="urn:microsoft.com/office/officeart/2005/8/layout/bProcess4"/>
    <dgm:cxn modelId="{89D8DEE4-C670-423D-96EB-4BB0CB611E52}" type="presParOf" srcId="{210F66F9-CB12-4ACF-984B-37ACFFEA8650}" destId="{C5787390-070B-4C7B-BFCD-0368CF703ADD}" srcOrd="0" destOrd="0" presId="urn:microsoft.com/office/officeart/2005/8/layout/bProcess4"/>
    <dgm:cxn modelId="{29729C3C-C1C5-4997-8793-6E270BC0B8AA}" type="presParOf" srcId="{210F66F9-CB12-4ACF-984B-37ACFFEA8650}" destId="{CA11E57A-E865-44CE-AA56-3FA6DEF4CB5D}" srcOrd="1" destOrd="0" presId="urn:microsoft.com/office/officeart/2005/8/layout/bProcess4"/>
    <dgm:cxn modelId="{42611D66-D673-4B28-A542-818D2C3F88C4}" type="presParOf" srcId="{C349A0D6-FED0-4E2A-AAA0-A77CFF6CC865}" destId="{4872355F-245B-4C35-A4F6-9C8FB77E60FE}" srcOrd="15" destOrd="0" presId="urn:microsoft.com/office/officeart/2005/8/layout/bProcess4"/>
    <dgm:cxn modelId="{A6DD2172-DB16-4088-91CF-FB4C65374F28}" type="presParOf" srcId="{C349A0D6-FED0-4E2A-AAA0-A77CFF6CC865}" destId="{EE825795-21D8-4992-9805-2D3B0123D280}" srcOrd="16" destOrd="0" presId="urn:microsoft.com/office/officeart/2005/8/layout/bProcess4"/>
    <dgm:cxn modelId="{B5D5E4AA-2D34-4189-A12A-C2C95D714CD9}" type="presParOf" srcId="{EE825795-21D8-4992-9805-2D3B0123D280}" destId="{2C229F14-9ECC-443A-AAF6-40710235F914}" srcOrd="0" destOrd="0" presId="urn:microsoft.com/office/officeart/2005/8/layout/bProcess4"/>
    <dgm:cxn modelId="{3E8DC5C3-5A0D-43B2-B5CE-349FB853D63A}" type="presParOf" srcId="{EE825795-21D8-4992-9805-2D3B0123D280}" destId="{E506A036-D9F5-4A97-96E1-3896D7A4FDBD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F490DF-977B-4AEF-8A61-5333E601C4BB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15FD8D9-C157-44D6-BC03-13B971452D8D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1"/>
            </a:rPr>
            <a:t>East Riding Library</a:t>
          </a:r>
          <a:endParaRPr lang="en-US" dirty="0"/>
        </a:p>
      </dgm:t>
    </dgm:pt>
    <dgm:pt modelId="{01739E1C-71C7-4DF4-BF9E-E887A4EAE874}" type="parTrans" cxnId="{070B8E8A-89BC-42DB-90A7-341410AD682F}">
      <dgm:prSet/>
      <dgm:spPr/>
      <dgm:t>
        <a:bodyPr/>
        <a:lstStyle/>
        <a:p>
          <a:endParaRPr lang="en-US"/>
        </a:p>
      </dgm:t>
    </dgm:pt>
    <dgm:pt modelId="{8CC1F2A0-DA38-4447-88B4-8A667EB5C353}" type="sibTrans" cxnId="{070B8E8A-89BC-42DB-90A7-341410AD682F}">
      <dgm:prSet/>
      <dgm:spPr/>
      <dgm:t>
        <a:bodyPr/>
        <a:lstStyle/>
        <a:p>
          <a:endParaRPr lang="en-US"/>
        </a:p>
      </dgm:t>
    </dgm:pt>
    <dgm:pt modelId="{04A388C4-5584-4FDA-BF35-5357092A9EB1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2"/>
            </a:rPr>
            <a:t>Audible</a:t>
          </a:r>
          <a:endParaRPr lang="en-US" dirty="0"/>
        </a:p>
      </dgm:t>
    </dgm:pt>
    <dgm:pt modelId="{A522A73B-3CA9-43B9-AC04-197A66F889F3}" type="parTrans" cxnId="{2F5BC6CD-C92D-4652-964A-28B15B3472E8}">
      <dgm:prSet/>
      <dgm:spPr/>
      <dgm:t>
        <a:bodyPr/>
        <a:lstStyle/>
        <a:p>
          <a:endParaRPr lang="en-US"/>
        </a:p>
      </dgm:t>
    </dgm:pt>
    <dgm:pt modelId="{228EA5DE-488B-43DD-8610-C3822413791D}" type="sibTrans" cxnId="{2F5BC6CD-C92D-4652-964A-28B15B3472E8}">
      <dgm:prSet/>
      <dgm:spPr/>
      <dgm:t>
        <a:bodyPr/>
        <a:lstStyle/>
        <a:p>
          <a:endParaRPr lang="en-US"/>
        </a:p>
      </dgm:t>
    </dgm:pt>
    <dgm:pt modelId="{69C0C9F3-4DD0-401F-8B04-DE447FD68D4A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3"/>
            </a:rPr>
            <a:t>The Globe</a:t>
          </a:r>
          <a:endParaRPr lang="en-US" dirty="0"/>
        </a:p>
      </dgm:t>
    </dgm:pt>
    <dgm:pt modelId="{1AB1EE1F-49AD-44BE-9D35-D8DCE1C8B952}" type="parTrans" cxnId="{46F470C4-EF59-4309-AAA2-17DC3762C24F}">
      <dgm:prSet/>
      <dgm:spPr/>
      <dgm:t>
        <a:bodyPr/>
        <a:lstStyle/>
        <a:p>
          <a:endParaRPr lang="en-US"/>
        </a:p>
      </dgm:t>
    </dgm:pt>
    <dgm:pt modelId="{86D22FA1-D4F7-4AD0-AEFD-1AEA734DE747}" type="sibTrans" cxnId="{46F470C4-EF59-4309-AAA2-17DC3762C24F}">
      <dgm:prSet/>
      <dgm:spPr/>
      <dgm:t>
        <a:bodyPr/>
        <a:lstStyle/>
        <a:p>
          <a:endParaRPr lang="en-US"/>
        </a:p>
      </dgm:t>
    </dgm:pt>
    <dgm:pt modelId="{9C556C28-831A-42B9-AA8A-526E5826D4BF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4"/>
            </a:rPr>
            <a:t>Literacy Trust</a:t>
          </a:r>
          <a:endParaRPr lang="en-US" dirty="0"/>
        </a:p>
      </dgm:t>
    </dgm:pt>
    <dgm:pt modelId="{C51A4C50-3A83-4810-85FF-C6CB34404913}" type="parTrans" cxnId="{6DCAF426-2206-41EE-8B9F-8EA868923FD4}">
      <dgm:prSet/>
      <dgm:spPr/>
      <dgm:t>
        <a:bodyPr/>
        <a:lstStyle/>
        <a:p>
          <a:endParaRPr lang="en-US"/>
        </a:p>
      </dgm:t>
    </dgm:pt>
    <dgm:pt modelId="{2B597DA5-EA66-4657-B38C-590E33B75C08}" type="sibTrans" cxnId="{6DCAF426-2206-41EE-8B9F-8EA868923FD4}">
      <dgm:prSet/>
      <dgm:spPr/>
      <dgm:t>
        <a:bodyPr/>
        <a:lstStyle/>
        <a:p>
          <a:endParaRPr lang="en-US"/>
        </a:p>
      </dgm:t>
    </dgm:pt>
    <dgm:pt modelId="{D51FB892-A026-4007-97CF-4D56DEDC73C2}">
      <dgm:prSet/>
      <dgm:spPr/>
      <dgm:t>
        <a:bodyPr/>
        <a:lstStyle/>
        <a:p>
          <a:r>
            <a:rPr lang="en-GB" dirty="0" err="1">
              <a:hlinkClick xmlns:r="http://schemas.openxmlformats.org/officeDocument/2006/relationships" r:id="rId5"/>
            </a:rPr>
            <a:t>Abdo</a:t>
          </a:r>
          <a:endParaRPr lang="en-US" dirty="0"/>
        </a:p>
      </dgm:t>
    </dgm:pt>
    <dgm:pt modelId="{A78A17EA-4CF6-451C-B2BF-08B47B4FC353}" type="parTrans" cxnId="{A40F8B25-B18B-406F-92C3-ACE5C39A1D98}">
      <dgm:prSet/>
      <dgm:spPr/>
      <dgm:t>
        <a:bodyPr/>
        <a:lstStyle/>
        <a:p>
          <a:endParaRPr lang="en-US"/>
        </a:p>
      </dgm:t>
    </dgm:pt>
    <dgm:pt modelId="{3C5D4847-2145-4FCF-94E2-7CCB43E99222}" type="sibTrans" cxnId="{A40F8B25-B18B-406F-92C3-ACE5C39A1D98}">
      <dgm:prSet/>
      <dgm:spPr/>
      <dgm:t>
        <a:bodyPr/>
        <a:lstStyle/>
        <a:p>
          <a:endParaRPr lang="en-US"/>
        </a:p>
      </dgm:t>
    </dgm:pt>
    <dgm:pt modelId="{8D959354-6FD1-4C9C-9C5F-34834828C41C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6"/>
            </a:rPr>
            <a:t>The Louvre</a:t>
          </a:r>
          <a:endParaRPr lang="en-US" dirty="0"/>
        </a:p>
      </dgm:t>
    </dgm:pt>
    <dgm:pt modelId="{C0EC1A54-F164-4398-AA87-5DCF7DF34BAB}" type="parTrans" cxnId="{DAAFB1F2-53AC-42DA-98A6-4C34C38CA044}">
      <dgm:prSet/>
      <dgm:spPr/>
      <dgm:t>
        <a:bodyPr/>
        <a:lstStyle/>
        <a:p>
          <a:endParaRPr lang="en-US"/>
        </a:p>
      </dgm:t>
    </dgm:pt>
    <dgm:pt modelId="{949E474C-0BD8-40B4-BE8C-2F4B38EA5F9B}" type="sibTrans" cxnId="{DAAFB1F2-53AC-42DA-98A6-4C34C38CA044}">
      <dgm:prSet/>
      <dgm:spPr/>
      <dgm:t>
        <a:bodyPr/>
        <a:lstStyle/>
        <a:p>
          <a:endParaRPr lang="en-US"/>
        </a:p>
      </dgm:t>
    </dgm:pt>
    <dgm:pt modelId="{9B02F3DE-E2A7-416F-BFA3-CCFC1AC62F0D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7"/>
            </a:rPr>
            <a:t>The </a:t>
          </a:r>
          <a:r>
            <a:rPr lang="en-GB" dirty="0" err="1">
              <a:hlinkClick xmlns:r="http://schemas.openxmlformats.org/officeDocument/2006/relationships" r:id="rId7"/>
            </a:rPr>
            <a:t>Courtauld</a:t>
          </a:r>
          <a:r>
            <a:rPr lang="en-GB" dirty="0">
              <a:hlinkClick xmlns:r="http://schemas.openxmlformats.org/officeDocument/2006/relationships" r:id="rId7"/>
            </a:rPr>
            <a:t> Institute</a:t>
          </a:r>
          <a:endParaRPr lang="en-US" dirty="0"/>
        </a:p>
      </dgm:t>
    </dgm:pt>
    <dgm:pt modelId="{03051027-CFD7-4A52-918E-E0EF8BB2AFC2}" type="parTrans" cxnId="{8B57C603-6A3C-40A3-A6FB-BC5EF6E2A3E6}">
      <dgm:prSet/>
      <dgm:spPr/>
      <dgm:t>
        <a:bodyPr/>
        <a:lstStyle/>
        <a:p>
          <a:endParaRPr lang="en-US"/>
        </a:p>
      </dgm:t>
    </dgm:pt>
    <dgm:pt modelId="{D12B2AE6-1F24-4449-84DF-03528A5223D7}" type="sibTrans" cxnId="{8B57C603-6A3C-40A3-A6FB-BC5EF6E2A3E6}">
      <dgm:prSet/>
      <dgm:spPr/>
      <dgm:t>
        <a:bodyPr/>
        <a:lstStyle/>
        <a:p>
          <a:endParaRPr lang="en-US"/>
        </a:p>
      </dgm:t>
    </dgm:pt>
    <dgm:pt modelId="{6F3F88D5-CBB5-4294-9C5C-02155EEDB7B5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8"/>
            </a:rPr>
            <a:t>Tate Galleries</a:t>
          </a:r>
          <a:endParaRPr lang="en-US" dirty="0"/>
        </a:p>
      </dgm:t>
    </dgm:pt>
    <dgm:pt modelId="{15F230CF-22B5-420C-BA90-81E06D363755}" type="parTrans" cxnId="{F578552F-CFEB-4BCC-9D08-B7AC6E0CC279}">
      <dgm:prSet/>
      <dgm:spPr/>
      <dgm:t>
        <a:bodyPr/>
        <a:lstStyle/>
        <a:p>
          <a:endParaRPr lang="en-US"/>
        </a:p>
      </dgm:t>
    </dgm:pt>
    <dgm:pt modelId="{8048961A-194F-4562-9298-D7A75D769C37}" type="sibTrans" cxnId="{F578552F-CFEB-4BCC-9D08-B7AC6E0CC279}">
      <dgm:prSet/>
      <dgm:spPr/>
      <dgm:t>
        <a:bodyPr/>
        <a:lstStyle/>
        <a:p>
          <a:endParaRPr lang="en-US"/>
        </a:p>
      </dgm:t>
    </dgm:pt>
    <dgm:pt modelId="{3D6815B1-84CD-4AD3-940B-DFDE3FBFF263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9"/>
            </a:rPr>
            <a:t>National Gallery</a:t>
          </a:r>
          <a:endParaRPr lang="en-US" dirty="0"/>
        </a:p>
      </dgm:t>
    </dgm:pt>
    <dgm:pt modelId="{761FE305-DBBC-4634-86DD-C0D32FB1C544}" type="parTrans" cxnId="{FAEE3DEE-8E49-4868-9840-0D5BD19F2F80}">
      <dgm:prSet/>
      <dgm:spPr/>
      <dgm:t>
        <a:bodyPr/>
        <a:lstStyle/>
        <a:p>
          <a:endParaRPr lang="en-US"/>
        </a:p>
      </dgm:t>
    </dgm:pt>
    <dgm:pt modelId="{1F150419-F301-4D99-970B-AB3977CF1A8D}" type="sibTrans" cxnId="{FAEE3DEE-8E49-4868-9840-0D5BD19F2F80}">
      <dgm:prSet/>
      <dgm:spPr/>
      <dgm:t>
        <a:bodyPr/>
        <a:lstStyle/>
        <a:p>
          <a:endParaRPr lang="en-US"/>
        </a:p>
      </dgm:t>
    </dgm:pt>
    <dgm:pt modelId="{CA1C8D59-2731-4B95-9931-5793ACFF2FE4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10"/>
            </a:rPr>
            <a:t>Music Lab</a:t>
          </a:r>
          <a:endParaRPr lang="en-US" dirty="0"/>
        </a:p>
      </dgm:t>
    </dgm:pt>
    <dgm:pt modelId="{0A57AB16-C98D-4243-8A98-9CFE907E7B7C}" type="parTrans" cxnId="{C4974D59-2CD3-4C07-A550-7099626560FC}">
      <dgm:prSet/>
      <dgm:spPr/>
      <dgm:t>
        <a:bodyPr/>
        <a:lstStyle/>
        <a:p>
          <a:endParaRPr lang="en-US"/>
        </a:p>
      </dgm:t>
    </dgm:pt>
    <dgm:pt modelId="{9FE08C2C-B66A-42B7-8DC7-B456F7FBB214}" type="sibTrans" cxnId="{C4974D59-2CD3-4C07-A550-7099626560FC}">
      <dgm:prSet/>
      <dgm:spPr/>
      <dgm:t>
        <a:bodyPr/>
        <a:lstStyle/>
        <a:p>
          <a:endParaRPr lang="en-US"/>
        </a:p>
      </dgm:t>
    </dgm:pt>
    <dgm:pt modelId="{1EBB7F66-C4F2-42CE-BA3E-4FF8B6AC7CA4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11"/>
            </a:rPr>
            <a:t>Artrageous</a:t>
          </a:r>
          <a:endParaRPr lang="en-US" dirty="0"/>
        </a:p>
      </dgm:t>
    </dgm:pt>
    <dgm:pt modelId="{83BAEBB7-DCC6-430C-A69F-F307B0AD262B}" type="parTrans" cxnId="{46525830-7679-40F2-84C6-5999445063DF}">
      <dgm:prSet/>
      <dgm:spPr/>
      <dgm:t>
        <a:bodyPr/>
        <a:lstStyle/>
        <a:p>
          <a:endParaRPr lang="en-US"/>
        </a:p>
      </dgm:t>
    </dgm:pt>
    <dgm:pt modelId="{969A35E9-4502-45B5-B0BD-5EE6D2B38D2D}" type="sibTrans" cxnId="{46525830-7679-40F2-84C6-5999445063DF}">
      <dgm:prSet/>
      <dgm:spPr/>
      <dgm:t>
        <a:bodyPr/>
        <a:lstStyle/>
        <a:p>
          <a:endParaRPr lang="en-US"/>
        </a:p>
      </dgm:t>
    </dgm:pt>
    <dgm:pt modelId="{0780C451-B80C-465D-ABBC-01A8B9A4944A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12"/>
            </a:rPr>
            <a:t>BBC Ten Pieces</a:t>
          </a:r>
          <a:endParaRPr lang="en-US" dirty="0"/>
        </a:p>
      </dgm:t>
    </dgm:pt>
    <dgm:pt modelId="{B3963DFA-78BA-456D-85FB-60F5CDA5C1F2}" type="parTrans" cxnId="{4ABFF47E-5354-45C3-8223-50F7B7973F8E}">
      <dgm:prSet/>
      <dgm:spPr/>
      <dgm:t>
        <a:bodyPr/>
        <a:lstStyle/>
        <a:p>
          <a:endParaRPr lang="en-US"/>
        </a:p>
      </dgm:t>
    </dgm:pt>
    <dgm:pt modelId="{DAA5F3AA-863C-4715-A681-C346B4778C0C}" type="sibTrans" cxnId="{4ABFF47E-5354-45C3-8223-50F7B7973F8E}">
      <dgm:prSet/>
      <dgm:spPr/>
      <dgm:t>
        <a:bodyPr/>
        <a:lstStyle/>
        <a:p>
          <a:endParaRPr lang="en-US"/>
        </a:p>
      </dgm:t>
    </dgm:pt>
    <dgm:pt modelId="{AEC71393-CFB0-44BE-9866-72CD4B60372F}">
      <dgm:prSet/>
      <dgm:spPr/>
      <dgm:t>
        <a:bodyPr/>
        <a:lstStyle/>
        <a:p>
          <a:r>
            <a:rPr lang="en-GB" dirty="0">
              <a:hlinkClick xmlns:r="http://schemas.openxmlformats.org/officeDocument/2006/relationships" r:id="rId13"/>
            </a:rPr>
            <a:t>Truetube</a:t>
          </a:r>
          <a:endParaRPr lang="en-US" dirty="0"/>
        </a:p>
      </dgm:t>
    </dgm:pt>
    <dgm:pt modelId="{69451C38-917B-4050-9D33-371B55E4311D}" type="parTrans" cxnId="{5CC4EEBC-D212-4310-826C-027706E70CB1}">
      <dgm:prSet/>
      <dgm:spPr/>
      <dgm:t>
        <a:bodyPr/>
        <a:lstStyle/>
        <a:p>
          <a:endParaRPr lang="en-US"/>
        </a:p>
      </dgm:t>
    </dgm:pt>
    <dgm:pt modelId="{B371CC2A-3F54-49C9-B812-293B916DC257}" type="sibTrans" cxnId="{5CC4EEBC-D212-4310-826C-027706E70CB1}">
      <dgm:prSet/>
      <dgm:spPr/>
      <dgm:t>
        <a:bodyPr/>
        <a:lstStyle/>
        <a:p>
          <a:endParaRPr lang="en-US"/>
        </a:p>
      </dgm:t>
    </dgm:pt>
    <dgm:pt modelId="{28F0D7CC-C5CA-4288-9E8C-F86F6163A109}" type="pres">
      <dgm:prSet presAssocID="{09F490DF-977B-4AEF-8A61-5333E601C4BB}" presName="diagram" presStyleCnt="0">
        <dgm:presLayoutVars>
          <dgm:dir/>
          <dgm:resizeHandles val="exact"/>
        </dgm:presLayoutVars>
      </dgm:prSet>
      <dgm:spPr/>
    </dgm:pt>
    <dgm:pt modelId="{10E87027-DA99-47C9-8EE4-94B33F432E83}" type="pres">
      <dgm:prSet presAssocID="{115FD8D9-C157-44D6-BC03-13B971452D8D}" presName="node" presStyleLbl="node1" presStyleIdx="0" presStyleCnt="13">
        <dgm:presLayoutVars>
          <dgm:bulletEnabled val="1"/>
        </dgm:presLayoutVars>
      </dgm:prSet>
      <dgm:spPr/>
    </dgm:pt>
    <dgm:pt modelId="{65D2EE22-F4D7-437B-A361-222D9E1AA84F}" type="pres">
      <dgm:prSet presAssocID="{8CC1F2A0-DA38-4447-88B4-8A667EB5C353}" presName="sibTrans" presStyleCnt="0"/>
      <dgm:spPr/>
    </dgm:pt>
    <dgm:pt modelId="{5A0D6433-9E79-4856-9620-C30CD6C8B130}" type="pres">
      <dgm:prSet presAssocID="{04A388C4-5584-4FDA-BF35-5357092A9EB1}" presName="node" presStyleLbl="node1" presStyleIdx="1" presStyleCnt="13">
        <dgm:presLayoutVars>
          <dgm:bulletEnabled val="1"/>
        </dgm:presLayoutVars>
      </dgm:prSet>
      <dgm:spPr/>
    </dgm:pt>
    <dgm:pt modelId="{530793E3-052F-4C19-93FE-72091FFCA85C}" type="pres">
      <dgm:prSet presAssocID="{228EA5DE-488B-43DD-8610-C3822413791D}" presName="sibTrans" presStyleCnt="0"/>
      <dgm:spPr/>
    </dgm:pt>
    <dgm:pt modelId="{F924C852-B7FB-4088-9B2A-877EABEFD777}" type="pres">
      <dgm:prSet presAssocID="{69C0C9F3-4DD0-401F-8B04-DE447FD68D4A}" presName="node" presStyleLbl="node1" presStyleIdx="2" presStyleCnt="13">
        <dgm:presLayoutVars>
          <dgm:bulletEnabled val="1"/>
        </dgm:presLayoutVars>
      </dgm:prSet>
      <dgm:spPr/>
    </dgm:pt>
    <dgm:pt modelId="{BFDA3667-4471-4A4B-A695-A890ED161A55}" type="pres">
      <dgm:prSet presAssocID="{86D22FA1-D4F7-4AD0-AEFD-1AEA734DE747}" presName="sibTrans" presStyleCnt="0"/>
      <dgm:spPr/>
    </dgm:pt>
    <dgm:pt modelId="{DE212E3D-482D-4D0B-A52D-646904AE793A}" type="pres">
      <dgm:prSet presAssocID="{9C556C28-831A-42B9-AA8A-526E5826D4BF}" presName="node" presStyleLbl="node1" presStyleIdx="3" presStyleCnt="13">
        <dgm:presLayoutVars>
          <dgm:bulletEnabled val="1"/>
        </dgm:presLayoutVars>
      </dgm:prSet>
      <dgm:spPr/>
    </dgm:pt>
    <dgm:pt modelId="{EAE78A08-74E1-4702-BC12-4CA49F5059EE}" type="pres">
      <dgm:prSet presAssocID="{2B597DA5-EA66-4657-B38C-590E33B75C08}" presName="sibTrans" presStyleCnt="0"/>
      <dgm:spPr/>
    </dgm:pt>
    <dgm:pt modelId="{5122EF7D-C423-415A-ACC8-C9364794D622}" type="pres">
      <dgm:prSet presAssocID="{D51FB892-A026-4007-97CF-4D56DEDC73C2}" presName="node" presStyleLbl="node1" presStyleIdx="4" presStyleCnt="13">
        <dgm:presLayoutVars>
          <dgm:bulletEnabled val="1"/>
        </dgm:presLayoutVars>
      </dgm:prSet>
      <dgm:spPr/>
    </dgm:pt>
    <dgm:pt modelId="{432EB201-7699-4FCC-BC06-1AEAF1E11AC8}" type="pres">
      <dgm:prSet presAssocID="{3C5D4847-2145-4FCF-94E2-7CCB43E99222}" presName="sibTrans" presStyleCnt="0"/>
      <dgm:spPr/>
    </dgm:pt>
    <dgm:pt modelId="{51CD4B65-76CD-45E1-8CAB-13B6BDC3294D}" type="pres">
      <dgm:prSet presAssocID="{8D959354-6FD1-4C9C-9C5F-34834828C41C}" presName="node" presStyleLbl="node1" presStyleIdx="5" presStyleCnt="13">
        <dgm:presLayoutVars>
          <dgm:bulletEnabled val="1"/>
        </dgm:presLayoutVars>
      </dgm:prSet>
      <dgm:spPr/>
    </dgm:pt>
    <dgm:pt modelId="{18864BAF-0E73-47E1-A741-23514708FBCE}" type="pres">
      <dgm:prSet presAssocID="{949E474C-0BD8-40B4-BE8C-2F4B38EA5F9B}" presName="sibTrans" presStyleCnt="0"/>
      <dgm:spPr/>
    </dgm:pt>
    <dgm:pt modelId="{7FEEB099-DAB7-4F0B-969C-5438D38735DC}" type="pres">
      <dgm:prSet presAssocID="{9B02F3DE-E2A7-416F-BFA3-CCFC1AC62F0D}" presName="node" presStyleLbl="node1" presStyleIdx="6" presStyleCnt="13">
        <dgm:presLayoutVars>
          <dgm:bulletEnabled val="1"/>
        </dgm:presLayoutVars>
      </dgm:prSet>
      <dgm:spPr/>
    </dgm:pt>
    <dgm:pt modelId="{EC1961CB-15A0-4335-B73B-7B9706454854}" type="pres">
      <dgm:prSet presAssocID="{D12B2AE6-1F24-4449-84DF-03528A5223D7}" presName="sibTrans" presStyleCnt="0"/>
      <dgm:spPr/>
    </dgm:pt>
    <dgm:pt modelId="{344D57A2-F75E-4163-BBD9-277CCECC376C}" type="pres">
      <dgm:prSet presAssocID="{6F3F88D5-CBB5-4294-9C5C-02155EEDB7B5}" presName="node" presStyleLbl="node1" presStyleIdx="7" presStyleCnt="13">
        <dgm:presLayoutVars>
          <dgm:bulletEnabled val="1"/>
        </dgm:presLayoutVars>
      </dgm:prSet>
      <dgm:spPr/>
    </dgm:pt>
    <dgm:pt modelId="{BB04D3F5-36BC-4CF7-8366-43938C8A1676}" type="pres">
      <dgm:prSet presAssocID="{8048961A-194F-4562-9298-D7A75D769C37}" presName="sibTrans" presStyleCnt="0"/>
      <dgm:spPr/>
    </dgm:pt>
    <dgm:pt modelId="{B757B87E-F80D-4AAD-A5BE-C3B38A9E2459}" type="pres">
      <dgm:prSet presAssocID="{3D6815B1-84CD-4AD3-940B-DFDE3FBFF263}" presName="node" presStyleLbl="node1" presStyleIdx="8" presStyleCnt="13">
        <dgm:presLayoutVars>
          <dgm:bulletEnabled val="1"/>
        </dgm:presLayoutVars>
      </dgm:prSet>
      <dgm:spPr/>
    </dgm:pt>
    <dgm:pt modelId="{1CC15111-9880-46C9-AABD-14B9439D8C57}" type="pres">
      <dgm:prSet presAssocID="{1F150419-F301-4D99-970B-AB3977CF1A8D}" presName="sibTrans" presStyleCnt="0"/>
      <dgm:spPr/>
    </dgm:pt>
    <dgm:pt modelId="{BF7F6A93-CED9-4221-A3C5-2D5086BEB626}" type="pres">
      <dgm:prSet presAssocID="{CA1C8D59-2731-4B95-9931-5793ACFF2FE4}" presName="node" presStyleLbl="node1" presStyleIdx="9" presStyleCnt="13">
        <dgm:presLayoutVars>
          <dgm:bulletEnabled val="1"/>
        </dgm:presLayoutVars>
      </dgm:prSet>
      <dgm:spPr/>
    </dgm:pt>
    <dgm:pt modelId="{FBB6D754-1B0F-4C5B-9618-E237A4DD2BFF}" type="pres">
      <dgm:prSet presAssocID="{9FE08C2C-B66A-42B7-8DC7-B456F7FBB214}" presName="sibTrans" presStyleCnt="0"/>
      <dgm:spPr/>
    </dgm:pt>
    <dgm:pt modelId="{14A1DC4E-D1E9-413A-92AA-2F6C54035390}" type="pres">
      <dgm:prSet presAssocID="{1EBB7F66-C4F2-42CE-BA3E-4FF8B6AC7CA4}" presName="node" presStyleLbl="node1" presStyleIdx="10" presStyleCnt="13">
        <dgm:presLayoutVars>
          <dgm:bulletEnabled val="1"/>
        </dgm:presLayoutVars>
      </dgm:prSet>
      <dgm:spPr/>
    </dgm:pt>
    <dgm:pt modelId="{E9401F5C-AC04-4F8A-9E4B-7822CD4AB853}" type="pres">
      <dgm:prSet presAssocID="{969A35E9-4502-45B5-B0BD-5EE6D2B38D2D}" presName="sibTrans" presStyleCnt="0"/>
      <dgm:spPr/>
    </dgm:pt>
    <dgm:pt modelId="{313375A6-5165-4002-B3D1-A357E495BA17}" type="pres">
      <dgm:prSet presAssocID="{0780C451-B80C-465D-ABBC-01A8B9A4944A}" presName="node" presStyleLbl="node1" presStyleIdx="11" presStyleCnt="13">
        <dgm:presLayoutVars>
          <dgm:bulletEnabled val="1"/>
        </dgm:presLayoutVars>
      </dgm:prSet>
      <dgm:spPr/>
    </dgm:pt>
    <dgm:pt modelId="{5B4D94BC-C1D4-40DD-B314-0F781E76423F}" type="pres">
      <dgm:prSet presAssocID="{DAA5F3AA-863C-4715-A681-C346B4778C0C}" presName="sibTrans" presStyleCnt="0"/>
      <dgm:spPr/>
    </dgm:pt>
    <dgm:pt modelId="{633E8571-912E-4C04-935B-BCBC725940E1}" type="pres">
      <dgm:prSet presAssocID="{AEC71393-CFB0-44BE-9866-72CD4B60372F}" presName="node" presStyleLbl="node1" presStyleIdx="12" presStyleCnt="13">
        <dgm:presLayoutVars>
          <dgm:bulletEnabled val="1"/>
        </dgm:presLayoutVars>
      </dgm:prSet>
      <dgm:spPr/>
    </dgm:pt>
  </dgm:ptLst>
  <dgm:cxnLst>
    <dgm:cxn modelId="{8B57C603-6A3C-40A3-A6FB-BC5EF6E2A3E6}" srcId="{09F490DF-977B-4AEF-8A61-5333E601C4BB}" destId="{9B02F3DE-E2A7-416F-BFA3-CCFC1AC62F0D}" srcOrd="6" destOrd="0" parTransId="{03051027-CFD7-4A52-918E-E0EF8BB2AFC2}" sibTransId="{D12B2AE6-1F24-4449-84DF-03528A5223D7}"/>
    <dgm:cxn modelId="{5A9F1806-91D9-4EDD-AF96-8E45FDF4E2B9}" type="presOf" srcId="{0780C451-B80C-465D-ABBC-01A8B9A4944A}" destId="{313375A6-5165-4002-B3D1-A357E495BA17}" srcOrd="0" destOrd="0" presId="urn:microsoft.com/office/officeart/2005/8/layout/default"/>
    <dgm:cxn modelId="{A40F8B25-B18B-406F-92C3-ACE5C39A1D98}" srcId="{09F490DF-977B-4AEF-8A61-5333E601C4BB}" destId="{D51FB892-A026-4007-97CF-4D56DEDC73C2}" srcOrd="4" destOrd="0" parTransId="{A78A17EA-4CF6-451C-B2BF-08B47B4FC353}" sibTransId="{3C5D4847-2145-4FCF-94E2-7CCB43E99222}"/>
    <dgm:cxn modelId="{6DCAF426-2206-41EE-8B9F-8EA868923FD4}" srcId="{09F490DF-977B-4AEF-8A61-5333E601C4BB}" destId="{9C556C28-831A-42B9-AA8A-526E5826D4BF}" srcOrd="3" destOrd="0" parTransId="{C51A4C50-3A83-4810-85FF-C6CB34404913}" sibTransId="{2B597DA5-EA66-4657-B38C-590E33B75C08}"/>
    <dgm:cxn modelId="{F578552F-CFEB-4BCC-9D08-B7AC6E0CC279}" srcId="{09F490DF-977B-4AEF-8A61-5333E601C4BB}" destId="{6F3F88D5-CBB5-4294-9C5C-02155EEDB7B5}" srcOrd="7" destOrd="0" parTransId="{15F230CF-22B5-420C-BA90-81E06D363755}" sibTransId="{8048961A-194F-4562-9298-D7A75D769C37}"/>
    <dgm:cxn modelId="{46525830-7679-40F2-84C6-5999445063DF}" srcId="{09F490DF-977B-4AEF-8A61-5333E601C4BB}" destId="{1EBB7F66-C4F2-42CE-BA3E-4FF8B6AC7CA4}" srcOrd="10" destOrd="0" parTransId="{83BAEBB7-DCC6-430C-A69F-F307B0AD262B}" sibTransId="{969A35E9-4502-45B5-B0BD-5EE6D2B38D2D}"/>
    <dgm:cxn modelId="{F230185D-62E9-46A8-A12B-FD417AF6A312}" type="presOf" srcId="{CA1C8D59-2731-4B95-9931-5793ACFF2FE4}" destId="{BF7F6A93-CED9-4221-A3C5-2D5086BEB626}" srcOrd="0" destOrd="0" presId="urn:microsoft.com/office/officeart/2005/8/layout/default"/>
    <dgm:cxn modelId="{32F9F653-76CD-410F-85DA-3A29E8A87EF1}" type="presOf" srcId="{6F3F88D5-CBB5-4294-9C5C-02155EEDB7B5}" destId="{344D57A2-F75E-4163-BBD9-277CCECC376C}" srcOrd="0" destOrd="0" presId="urn:microsoft.com/office/officeart/2005/8/layout/default"/>
    <dgm:cxn modelId="{C4974D59-2CD3-4C07-A550-7099626560FC}" srcId="{09F490DF-977B-4AEF-8A61-5333E601C4BB}" destId="{CA1C8D59-2731-4B95-9931-5793ACFF2FE4}" srcOrd="9" destOrd="0" parTransId="{0A57AB16-C98D-4243-8A98-9CFE907E7B7C}" sibTransId="{9FE08C2C-B66A-42B7-8DC7-B456F7FBB214}"/>
    <dgm:cxn modelId="{4ABFF47E-5354-45C3-8223-50F7B7973F8E}" srcId="{09F490DF-977B-4AEF-8A61-5333E601C4BB}" destId="{0780C451-B80C-465D-ABBC-01A8B9A4944A}" srcOrd="11" destOrd="0" parTransId="{B3963DFA-78BA-456D-85FB-60F5CDA5C1F2}" sibTransId="{DAA5F3AA-863C-4715-A681-C346B4778C0C}"/>
    <dgm:cxn modelId="{1684AE87-F7BE-4E03-ABBA-9B9707FE6704}" type="presOf" srcId="{9C556C28-831A-42B9-AA8A-526E5826D4BF}" destId="{DE212E3D-482D-4D0B-A52D-646904AE793A}" srcOrd="0" destOrd="0" presId="urn:microsoft.com/office/officeart/2005/8/layout/default"/>
    <dgm:cxn modelId="{8F29F187-6621-427B-9026-8673D658DAF7}" type="presOf" srcId="{04A388C4-5584-4FDA-BF35-5357092A9EB1}" destId="{5A0D6433-9E79-4856-9620-C30CD6C8B130}" srcOrd="0" destOrd="0" presId="urn:microsoft.com/office/officeart/2005/8/layout/default"/>
    <dgm:cxn modelId="{2AB24D88-0CA2-4693-B2E0-017D34238A9F}" type="presOf" srcId="{115FD8D9-C157-44D6-BC03-13B971452D8D}" destId="{10E87027-DA99-47C9-8EE4-94B33F432E83}" srcOrd="0" destOrd="0" presId="urn:microsoft.com/office/officeart/2005/8/layout/default"/>
    <dgm:cxn modelId="{070B8E8A-89BC-42DB-90A7-341410AD682F}" srcId="{09F490DF-977B-4AEF-8A61-5333E601C4BB}" destId="{115FD8D9-C157-44D6-BC03-13B971452D8D}" srcOrd="0" destOrd="0" parTransId="{01739E1C-71C7-4DF4-BF9E-E887A4EAE874}" sibTransId="{8CC1F2A0-DA38-4447-88B4-8A667EB5C353}"/>
    <dgm:cxn modelId="{3527D690-2036-48B5-B3A4-9BC3E4F811B3}" type="presOf" srcId="{3D6815B1-84CD-4AD3-940B-DFDE3FBFF263}" destId="{B757B87E-F80D-4AAD-A5BE-C3B38A9E2459}" srcOrd="0" destOrd="0" presId="urn:microsoft.com/office/officeart/2005/8/layout/default"/>
    <dgm:cxn modelId="{E687BFAE-B49B-4465-9BDC-0D7C364843C8}" type="presOf" srcId="{09F490DF-977B-4AEF-8A61-5333E601C4BB}" destId="{28F0D7CC-C5CA-4288-9E8C-F86F6163A109}" srcOrd="0" destOrd="0" presId="urn:microsoft.com/office/officeart/2005/8/layout/default"/>
    <dgm:cxn modelId="{A3F437AF-E53C-43F6-910F-E4F5F2E64790}" type="presOf" srcId="{1EBB7F66-C4F2-42CE-BA3E-4FF8B6AC7CA4}" destId="{14A1DC4E-D1E9-413A-92AA-2F6C54035390}" srcOrd="0" destOrd="0" presId="urn:microsoft.com/office/officeart/2005/8/layout/default"/>
    <dgm:cxn modelId="{8B587DBC-5312-43A7-9B7C-A80454EDE227}" type="presOf" srcId="{69C0C9F3-4DD0-401F-8B04-DE447FD68D4A}" destId="{F924C852-B7FB-4088-9B2A-877EABEFD777}" srcOrd="0" destOrd="0" presId="urn:microsoft.com/office/officeart/2005/8/layout/default"/>
    <dgm:cxn modelId="{5CC4EEBC-D212-4310-826C-027706E70CB1}" srcId="{09F490DF-977B-4AEF-8A61-5333E601C4BB}" destId="{AEC71393-CFB0-44BE-9866-72CD4B60372F}" srcOrd="12" destOrd="0" parTransId="{69451C38-917B-4050-9D33-371B55E4311D}" sibTransId="{B371CC2A-3F54-49C9-B812-293B916DC257}"/>
    <dgm:cxn modelId="{46F470C4-EF59-4309-AAA2-17DC3762C24F}" srcId="{09F490DF-977B-4AEF-8A61-5333E601C4BB}" destId="{69C0C9F3-4DD0-401F-8B04-DE447FD68D4A}" srcOrd="2" destOrd="0" parTransId="{1AB1EE1F-49AD-44BE-9D35-D8DCE1C8B952}" sibTransId="{86D22FA1-D4F7-4AD0-AEFD-1AEA734DE747}"/>
    <dgm:cxn modelId="{2F5BC6CD-C92D-4652-964A-28B15B3472E8}" srcId="{09F490DF-977B-4AEF-8A61-5333E601C4BB}" destId="{04A388C4-5584-4FDA-BF35-5357092A9EB1}" srcOrd="1" destOrd="0" parTransId="{A522A73B-3CA9-43B9-AC04-197A66F889F3}" sibTransId="{228EA5DE-488B-43DD-8610-C3822413791D}"/>
    <dgm:cxn modelId="{6B9C76D8-557D-4E7D-9056-98D7964FA070}" type="presOf" srcId="{9B02F3DE-E2A7-416F-BFA3-CCFC1AC62F0D}" destId="{7FEEB099-DAB7-4F0B-969C-5438D38735DC}" srcOrd="0" destOrd="0" presId="urn:microsoft.com/office/officeart/2005/8/layout/default"/>
    <dgm:cxn modelId="{08E930E2-009A-4C2D-A1F3-972B76227E6B}" type="presOf" srcId="{AEC71393-CFB0-44BE-9866-72CD4B60372F}" destId="{633E8571-912E-4C04-935B-BCBC725940E1}" srcOrd="0" destOrd="0" presId="urn:microsoft.com/office/officeart/2005/8/layout/default"/>
    <dgm:cxn modelId="{D55744E6-E65E-4146-9131-89847AEE4CEF}" type="presOf" srcId="{8D959354-6FD1-4C9C-9C5F-34834828C41C}" destId="{51CD4B65-76CD-45E1-8CAB-13B6BDC3294D}" srcOrd="0" destOrd="0" presId="urn:microsoft.com/office/officeart/2005/8/layout/default"/>
    <dgm:cxn modelId="{FAEE3DEE-8E49-4868-9840-0D5BD19F2F80}" srcId="{09F490DF-977B-4AEF-8A61-5333E601C4BB}" destId="{3D6815B1-84CD-4AD3-940B-DFDE3FBFF263}" srcOrd="8" destOrd="0" parTransId="{761FE305-DBBC-4634-86DD-C0D32FB1C544}" sibTransId="{1F150419-F301-4D99-970B-AB3977CF1A8D}"/>
    <dgm:cxn modelId="{DAAFB1F2-53AC-42DA-98A6-4C34C38CA044}" srcId="{09F490DF-977B-4AEF-8A61-5333E601C4BB}" destId="{8D959354-6FD1-4C9C-9C5F-34834828C41C}" srcOrd="5" destOrd="0" parTransId="{C0EC1A54-F164-4398-AA87-5DCF7DF34BAB}" sibTransId="{949E474C-0BD8-40B4-BE8C-2F4B38EA5F9B}"/>
    <dgm:cxn modelId="{83875DF5-A17C-40D6-9F2B-F1E58D114282}" type="presOf" srcId="{D51FB892-A026-4007-97CF-4D56DEDC73C2}" destId="{5122EF7D-C423-415A-ACC8-C9364794D622}" srcOrd="0" destOrd="0" presId="urn:microsoft.com/office/officeart/2005/8/layout/default"/>
    <dgm:cxn modelId="{C69D75CD-C4B2-4AB4-B7F5-7CE0748328A8}" type="presParOf" srcId="{28F0D7CC-C5CA-4288-9E8C-F86F6163A109}" destId="{10E87027-DA99-47C9-8EE4-94B33F432E83}" srcOrd="0" destOrd="0" presId="urn:microsoft.com/office/officeart/2005/8/layout/default"/>
    <dgm:cxn modelId="{405F8A26-FBC2-474F-9A6B-4061CB4F4A58}" type="presParOf" srcId="{28F0D7CC-C5CA-4288-9E8C-F86F6163A109}" destId="{65D2EE22-F4D7-437B-A361-222D9E1AA84F}" srcOrd="1" destOrd="0" presId="urn:microsoft.com/office/officeart/2005/8/layout/default"/>
    <dgm:cxn modelId="{5614012D-F67A-4E2D-8CBD-3FD653BEE499}" type="presParOf" srcId="{28F0D7CC-C5CA-4288-9E8C-F86F6163A109}" destId="{5A0D6433-9E79-4856-9620-C30CD6C8B130}" srcOrd="2" destOrd="0" presId="urn:microsoft.com/office/officeart/2005/8/layout/default"/>
    <dgm:cxn modelId="{3400B286-6215-4CAA-BE5D-E9CB4A4F0147}" type="presParOf" srcId="{28F0D7CC-C5CA-4288-9E8C-F86F6163A109}" destId="{530793E3-052F-4C19-93FE-72091FFCA85C}" srcOrd="3" destOrd="0" presId="urn:microsoft.com/office/officeart/2005/8/layout/default"/>
    <dgm:cxn modelId="{A060A650-3BCC-4F9E-9E2A-5A8ED128647E}" type="presParOf" srcId="{28F0D7CC-C5CA-4288-9E8C-F86F6163A109}" destId="{F924C852-B7FB-4088-9B2A-877EABEFD777}" srcOrd="4" destOrd="0" presId="urn:microsoft.com/office/officeart/2005/8/layout/default"/>
    <dgm:cxn modelId="{467A6C7B-D921-416C-ABC6-7C7667AEEA98}" type="presParOf" srcId="{28F0D7CC-C5CA-4288-9E8C-F86F6163A109}" destId="{BFDA3667-4471-4A4B-A695-A890ED161A55}" srcOrd="5" destOrd="0" presId="urn:microsoft.com/office/officeart/2005/8/layout/default"/>
    <dgm:cxn modelId="{786732CD-AB1E-420B-8001-4A4B71BB01BA}" type="presParOf" srcId="{28F0D7CC-C5CA-4288-9E8C-F86F6163A109}" destId="{DE212E3D-482D-4D0B-A52D-646904AE793A}" srcOrd="6" destOrd="0" presId="urn:microsoft.com/office/officeart/2005/8/layout/default"/>
    <dgm:cxn modelId="{8C5C5F40-E61E-48D3-A776-0DF46F0BBA1D}" type="presParOf" srcId="{28F0D7CC-C5CA-4288-9E8C-F86F6163A109}" destId="{EAE78A08-74E1-4702-BC12-4CA49F5059EE}" srcOrd="7" destOrd="0" presId="urn:microsoft.com/office/officeart/2005/8/layout/default"/>
    <dgm:cxn modelId="{350B0EBA-42B8-4EA0-A61D-A6761A4176F1}" type="presParOf" srcId="{28F0D7CC-C5CA-4288-9E8C-F86F6163A109}" destId="{5122EF7D-C423-415A-ACC8-C9364794D622}" srcOrd="8" destOrd="0" presId="urn:microsoft.com/office/officeart/2005/8/layout/default"/>
    <dgm:cxn modelId="{3830EDD5-9138-420D-AEA2-8D633CCD65DE}" type="presParOf" srcId="{28F0D7CC-C5CA-4288-9E8C-F86F6163A109}" destId="{432EB201-7699-4FCC-BC06-1AEAF1E11AC8}" srcOrd="9" destOrd="0" presId="urn:microsoft.com/office/officeart/2005/8/layout/default"/>
    <dgm:cxn modelId="{FFA85274-8511-4F06-B8C0-A2CE00B1253A}" type="presParOf" srcId="{28F0D7CC-C5CA-4288-9E8C-F86F6163A109}" destId="{51CD4B65-76CD-45E1-8CAB-13B6BDC3294D}" srcOrd="10" destOrd="0" presId="urn:microsoft.com/office/officeart/2005/8/layout/default"/>
    <dgm:cxn modelId="{8189DF21-0F03-4367-8EFC-2FCC8EBF763B}" type="presParOf" srcId="{28F0D7CC-C5CA-4288-9E8C-F86F6163A109}" destId="{18864BAF-0E73-47E1-A741-23514708FBCE}" srcOrd="11" destOrd="0" presId="urn:microsoft.com/office/officeart/2005/8/layout/default"/>
    <dgm:cxn modelId="{A7E2B1EE-6D00-4A97-86FC-F94474CDF78D}" type="presParOf" srcId="{28F0D7CC-C5CA-4288-9E8C-F86F6163A109}" destId="{7FEEB099-DAB7-4F0B-969C-5438D38735DC}" srcOrd="12" destOrd="0" presId="urn:microsoft.com/office/officeart/2005/8/layout/default"/>
    <dgm:cxn modelId="{7E192485-77AB-453B-9D8D-C8FFA9185F77}" type="presParOf" srcId="{28F0D7CC-C5CA-4288-9E8C-F86F6163A109}" destId="{EC1961CB-15A0-4335-B73B-7B9706454854}" srcOrd="13" destOrd="0" presId="urn:microsoft.com/office/officeart/2005/8/layout/default"/>
    <dgm:cxn modelId="{871A1925-49C1-4ECB-93FC-7AF8B3BC5404}" type="presParOf" srcId="{28F0D7CC-C5CA-4288-9E8C-F86F6163A109}" destId="{344D57A2-F75E-4163-BBD9-277CCECC376C}" srcOrd="14" destOrd="0" presId="urn:microsoft.com/office/officeart/2005/8/layout/default"/>
    <dgm:cxn modelId="{C52A193A-AEDD-4209-9BBA-BB3DB5238ADE}" type="presParOf" srcId="{28F0D7CC-C5CA-4288-9E8C-F86F6163A109}" destId="{BB04D3F5-36BC-4CF7-8366-43938C8A1676}" srcOrd="15" destOrd="0" presId="urn:microsoft.com/office/officeart/2005/8/layout/default"/>
    <dgm:cxn modelId="{AB87A366-CDD0-40F5-9F1B-FCF90DB5D8CC}" type="presParOf" srcId="{28F0D7CC-C5CA-4288-9E8C-F86F6163A109}" destId="{B757B87E-F80D-4AAD-A5BE-C3B38A9E2459}" srcOrd="16" destOrd="0" presId="urn:microsoft.com/office/officeart/2005/8/layout/default"/>
    <dgm:cxn modelId="{F3051475-2C88-4F3C-B0CC-141854B746F1}" type="presParOf" srcId="{28F0D7CC-C5CA-4288-9E8C-F86F6163A109}" destId="{1CC15111-9880-46C9-AABD-14B9439D8C57}" srcOrd="17" destOrd="0" presId="urn:microsoft.com/office/officeart/2005/8/layout/default"/>
    <dgm:cxn modelId="{49FDEBFB-EA3C-49ED-B81A-DF3222B7DFAB}" type="presParOf" srcId="{28F0D7CC-C5CA-4288-9E8C-F86F6163A109}" destId="{BF7F6A93-CED9-4221-A3C5-2D5086BEB626}" srcOrd="18" destOrd="0" presId="urn:microsoft.com/office/officeart/2005/8/layout/default"/>
    <dgm:cxn modelId="{BDDF8B44-4AD6-490C-8BB9-98CA9DC0CD22}" type="presParOf" srcId="{28F0D7CC-C5CA-4288-9E8C-F86F6163A109}" destId="{FBB6D754-1B0F-4C5B-9618-E237A4DD2BFF}" srcOrd="19" destOrd="0" presId="urn:microsoft.com/office/officeart/2005/8/layout/default"/>
    <dgm:cxn modelId="{FF327607-FB84-4D20-A10C-64BEA3574394}" type="presParOf" srcId="{28F0D7CC-C5CA-4288-9E8C-F86F6163A109}" destId="{14A1DC4E-D1E9-413A-92AA-2F6C54035390}" srcOrd="20" destOrd="0" presId="urn:microsoft.com/office/officeart/2005/8/layout/default"/>
    <dgm:cxn modelId="{5B0980F3-1190-4BF4-967D-A9729AA15312}" type="presParOf" srcId="{28F0D7CC-C5CA-4288-9E8C-F86F6163A109}" destId="{E9401F5C-AC04-4F8A-9E4B-7822CD4AB853}" srcOrd="21" destOrd="0" presId="urn:microsoft.com/office/officeart/2005/8/layout/default"/>
    <dgm:cxn modelId="{677AFC31-6267-4EA1-B205-CB5C4B8D99BD}" type="presParOf" srcId="{28F0D7CC-C5CA-4288-9E8C-F86F6163A109}" destId="{313375A6-5165-4002-B3D1-A357E495BA17}" srcOrd="22" destOrd="0" presId="urn:microsoft.com/office/officeart/2005/8/layout/default"/>
    <dgm:cxn modelId="{7E678EF7-CE58-4BC4-AFED-A469DBC595E3}" type="presParOf" srcId="{28F0D7CC-C5CA-4288-9E8C-F86F6163A109}" destId="{5B4D94BC-C1D4-40DD-B314-0F781E76423F}" srcOrd="23" destOrd="0" presId="urn:microsoft.com/office/officeart/2005/8/layout/default"/>
    <dgm:cxn modelId="{5D7CCCB6-F5CB-4F0F-9125-F5BB9C4C3AA2}" type="presParOf" srcId="{28F0D7CC-C5CA-4288-9E8C-F86F6163A109}" destId="{633E8571-912E-4C04-935B-BCBC725940E1}" srcOrd="2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80B14F7-B65B-4519-AC3D-6A6F0C8E6331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8EE54BB-4EBF-4A8E-8E23-47B407B06F14}">
      <dgm:prSet/>
      <dgm:spPr/>
      <dgm:t>
        <a:bodyPr/>
        <a:lstStyle/>
        <a:p>
          <a:r>
            <a:rPr lang="en-GB">
              <a:hlinkClick xmlns:r="http://schemas.openxmlformats.org/officeDocument/2006/relationships" r:id="rId1"/>
            </a:rPr>
            <a:t>NASA activities</a:t>
          </a:r>
          <a:endParaRPr lang="en-US"/>
        </a:p>
      </dgm:t>
    </dgm:pt>
    <dgm:pt modelId="{60EDD510-A4A6-46F5-A032-7950FF1B3618}" type="parTrans" cxnId="{9CE33EF9-4A77-4A7B-8EA9-529569E9C668}">
      <dgm:prSet/>
      <dgm:spPr/>
      <dgm:t>
        <a:bodyPr/>
        <a:lstStyle/>
        <a:p>
          <a:endParaRPr lang="en-US"/>
        </a:p>
      </dgm:t>
    </dgm:pt>
    <dgm:pt modelId="{D9075D0E-41DF-43E6-AC50-67052382F022}" type="sibTrans" cxnId="{9CE33EF9-4A77-4A7B-8EA9-529569E9C668}">
      <dgm:prSet/>
      <dgm:spPr/>
      <dgm:t>
        <a:bodyPr/>
        <a:lstStyle/>
        <a:p>
          <a:endParaRPr lang="en-US"/>
        </a:p>
      </dgm:t>
    </dgm:pt>
    <dgm:pt modelId="{40A68638-FBA1-4BFE-94A5-39DC2177D799}">
      <dgm:prSet/>
      <dgm:spPr/>
      <dgm:t>
        <a:bodyPr/>
        <a:lstStyle/>
        <a:p>
          <a:r>
            <a:rPr lang="en-GB">
              <a:hlinkClick xmlns:r="http://schemas.openxmlformats.org/officeDocument/2006/relationships" r:id="rId2"/>
            </a:rPr>
            <a:t>STEM activities to try at home</a:t>
          </a:r>
          <a:endParaRPr lang="en-US"/>
        </a:p>
      </dgm:t>
    </dgm:pt>
    <dgm:pt modelId="{FB87B2E5-212F-416C-99EC-5608E0A60F16}" type="parTrans" cxnId="{BE245EEB-6810-4B6D-978E-B70C74E711C7}">
      <dgm:prSet/>
      <dgm:spPr/>
      <dgm:t>
        <a:bodyPr/>
        <a:lstStyle/>
        <a:p>
          <a:endParaRPr lang="en-US"/>
        </a:p>
      </dgm:t>
    </dgm:pt>
    <dgm:pt modelId="{4DFB8D97-39A4-4401-BC27-336526039911}" type="sibTrans" cxnId="{BE245EEB-6810-4B6D-978E-B70C74E711C7}">
      <dgm:prSet/>
      <dgm:spPr/>
      <dgm:t>
        <a:bodyPr/>
        <a:lstStyle/>
        <a:p>
          <a:endParaRPr lang="en-US"/>
        </a:p>
      </dgm:t>
    </dgm:pt>
    <dgm:pt modelId="{AB24944F-2C64-4C8C-AB50-9D1E3CBFB237}">
      <dgm:prSet/>
      <dgm:spPr/>
      <dgm:t>
        <a:bodyPr/>
        <a:lstStyle/>
        <a:p>
          <a:r>
            <a:rPr lang="en-GB">
              <a:hlinkClick xmlns:r="http://schemas.openxmlformats.org/officeDocument/2006/relationships" r:id="rId3"/>
            </a:rPr>
            <a:t>BP educational service</a:t>
          </a:r>
          <a:endParaRPr lang="en-US"/>
        </a:p>
      </dgm:t>
    </dgm:pt>
    <dgm:pt modelId="{60004732-E14A-4AA8-BAE9-1A563C459B2D}" type="parTrans" cxnId="{24DE9365-BB9A-4E09-8847-4725979A923A}">
      <dgm:prSet/>
      <dgm:spPr/>
      <dgm:t>
        <a:bodyPr/>
        <a:lstStyle/>
        <a:p>
          <a:endParaRPr lang="en-US"/>
        </a:p>
      </dgm:t>
    </dgm:pt>
    <dgm:pt modelId="{475ACE1C-B305-47F3-B9CE-7B3CC4280412}" type="sibTrans" cxnId="{24DE9365-BB9A-4E09-8847-4725979A923A}">
      <dgm:prSet/>
      <dgm:spPr/>
      <dgm:t>
        <a:bodyPr/>
        <a:lstStyle/>
        <a:p>
          <a:endParaRPr lang="en-US"/>
        </a:p>
      </dgm:t>
    </dgm:pt>
    <dgm:pt modelId="{6DBCE735-F737-4813-B0BF-FFC1FB6C5B90}">
      <dgm:prSet/>
      <dgm:spPr/>
      <dgm:t>
        <a:bodyPr/>
        <a:lstStyle/>
        <a:p>
          <a:r>
            <a:rPr lang="en-GB">
              <a:hlinkClick xmlns:r="http://schemas.openxmlformats.org/officeDocument/2006/relationships" r:id="rId4"/>
            </a:rPr>
            <a:t>Natural History Museum </a:t>
          </a:r>
          <a:endParaRPr lang="en-US"/>
        </a:p>
      </dgm:t>
    </dgm:pt>
    <dgm:pt modelId="{B9E91C1D-8857-4323-A6F0-570D42FFEE4A}" type="parTrans" cxnId="{863BB96F-07B9-43AA-9802-09A6F2D1C40C}">
      <dgm:prSet/>
      <dgm:spPr/>
      <dgm:t>
        <a:bodyPr/>
        <a:lstStyle/>
        <a:p>
          <a:endParaRPr lang="en-US"/>
        </a:p>
      </dgm:t>
    </dgm:pt>
    <dgm:pt modelId="{11745037-16E2-4966-A064-2CF14AD54817}" type="sibTrans" cxnId="{863BB96F-07B9-43AA-9802-09A6F2D1C40C}">
      <dgm:prSet/>
      <dgm:spPr/>
      <dgm:t>
        <a:bodyPr/>
        <a:lstStyle/>
        <a:p>
          <a:endParaRPr lang="en-US"/>
        </a:p>
      </dgm:t>
    </dgm:pt>
    <dgm:pt modelId="{EAF60030-D9BC-4757-AE4F-6943F92EA779}">
      <dgm:prSet/>
      <dgm:spPr/>
      <dgm:t>
        <a:bodyPr/>
        <a:lstStyle/>
        <a:p>
          <a:r>
            <a:rPr lang="en-US">
              <a:hlinkClick xmlns:r="http://schemas.openxmlformats.org/officeDocument/2006/relationships" r:id="rId5"/>
            </a:rPr>
            <a:t>Minecraft activities</a:t>
          </a:r>
          <a:endParaRPr lang="en-US"/>
        </a:p>
      </dgm:t>
    </dgm:pt>
    <dgm:pt modelId="{BCA19575-B5B6-40DC-989E-01F8DAF715AC}" type="parTrans" cxnId="{03FA5F85-581D-4C53-B779-E44CA12E9FE8}">
      <dgm:prSet/>
      <dgm:spPr/>
      <dgm:t>
        <a:bodyPr/>
        <a:lstStyle/>
        <a:p>
          <a:endParaRPr lang="en-US"/>
        </a:p>
      </dgm:t>
    </dgm:pt>
    <dgm:pt modelId="{E12C6CB1-2FF7-4EBE-A74B-E291AF4E2C09}" type="sibTrans" cxnId="{03FA5F85-581D-4C53-B779-E44CA12E9FE8}">
      <dgm:prSet/>
      <dgm:spPr/>
      <dgm:t>
        <a:bodyPr/>
        <a:lstStyle/>
        <a:p>
          <a:endParaRPr lang="en-US"/>
        </a:p>
      </dgm:t>
    </dgm:pt>
    <dgm:pt modelId="{D9069504-7AC1-4FB6-9EB3-0C4284182434}">
      <dgm:prSet/>
      <dgm:spPr/>
      <dgm:t>
        <a:bodyPr/>
        <a:lstStyle/>
        <a:p>
          <a:r>
            <a:rPr lang="en-US">
              <a:hlinkClick xmlns:r="http://schemas.openxmlformats.org/officeDocument/2006/relationships" r:id="rId6"/>
            </a:rPr>
            <a:t>Code Combat</a:t>
          </a:r>
          <a:endParaRPr lang="en-US"/>
        </a:p>
      </dgm:t>
    </dgm:pt>
    <dgm:pt modelId="{CD906B7F-DD1F-4112-8FBC-42D2148E8720}" type="parTrans" cxnId="{106B3D61-261D-48BE-94E9-D475840CECE0}">
      <dgm:prSet/>
      <dgm:spPr/>
      <dgm:t>
        <a:bodyPr/>
        <a:lstStyle/>
        <a:p>
          <a:endParaRPr lang="en-US"/>
        </a:p>
      </dgm:t>
    </dgm:pt>
    <dgm:pt modelId="{597984BD-59C1-461C-A902-22817AE14203}" type="sibTrans" cxnId="{106B3D61-261D-48BE-94E9-D475840CECE0}">
      <dgm:prSet/>
      <dgm:spPr/>
      <dgm:t>
        <a:bodyPr/>
        <a:lstStyle/>
        <a:p>
          <a:endParaRPr lang="en-US"/>
        </a:p>
      </dgm:t>
    </dgm:pt>
    <dgm:pt modelId="{221388B2-7518-468E-8C31-67C22E1C1001}">
      <dgm:prSet/>
      <dgm:spPr/>
      <dgm:t>
        <a:bodyPr/>
        <a:lstStyle/>
        <a:p>
          <a:r>
            <a:rPr lang="en-US">
              <a:hlinkClick xmlns:r="http://schemas.openxmlformats.org/officeDocument/2006/relationships" r:id="rId7"/>
            </a:rPr>
            <a:t>Tynker</a:t>
          </a:r>
          <a:endParaRPr lang="en-US"/>
        </a:p>
      </dgm:t>
    </dgm:pt>
    <dgm:pt modelId="{6BCD5A71-2733-4596-834F-99EE877027DB}" type="parTrans" cxnId="{0A7CDC72-1A09-447D-96E8-2B4188478C64}">
      <dgm:prSet/>
      <dgm:spPr/>
      <dgm:t>
        <a:bodyPr/>
        <a:lstStyle/>
        <a:p>
          <a:endParaRPr lang="en-US"/>
        </a:p>
      </dgm:t>
    </dgm:pt>
    <dgm:pt modelId="{97BD0764-0B4D-4FE0-A847-27AE76D935EE}" type="sibTrans" cxnId="{0A7CDC72-1A09-447D-96E8-2B4188478C64}">
      <dgm:prSet/>
      <dgm:spPr/>
      <dgm:t>
        <a:bodyPr/>
        <a:lstStyle/>
        <a:p>
          <a:endParaRPr lang="en-US"/>
        </a:p>
      </dgm:t>
    </dgm:pt>
    <dgm:pt modelId="{CA9D7EB9-825F-403E-8A95-344B47CA31B3}">
      <dgm:prSet/>
      <dgm:spPr/>
      <dgm:t>
        <a:bodyPr/>
        <a:lstStyle/>
        <a:p>
          <a:r>
            <a:rPr lang="en-US">
              <a:hlinkClick xmlns:r="http://schemas.openxmlformats.org/officeDocument/2006/relationships" r:id="rId8"/>
            </a:rPr>
            <a:t>Pixar</a:t>
          </a:r>
          <a:endParaRPr lang="en-US"/>
        </a:p>
      </dgm:t>
    </dgm:pt>
    <dgm:pt modelId="{5B63D1A9-4EE6-43A5-A176-2C97ED929B60}" type="parTrans" cxnId="{C8EBC1F5-1470-4203-B0F9-37E36BE6CACE}">
      <dgm:prSet/>
      <dgm:spPr/>
      <dgm:t>
        <a:bodyPr/>
        <a:lstStyle/>
        <a:p>
          <a:endParaRPr lang="en-US"/>
        </a:p>
      </dgm:t>
    </dgm:pt>
    <dgm:pt modelId="{BD98DFDE-5DF5-458A-94BC-C71DFC87B1F7}" type="sibTrans" cxnId="{C8EBC1F5-1470-4203-B0F9-37E36BE6CACE}">
      <dgm:prSet/>
      <dgm:spPr/>
      <dgm:t>
        <a:bodyPr/>
        <a:lstStyle/>
        <a:p>
          <a:endParaRPr lang="en-US"/>
        </a:p>
      </dgm:t>
    </dgm:pt>
    <dgm:pt modelId="{91C4B05A-48FC-440E-8565-2A1BCCC402ED}">
      <dgm:prSet/>
      <dgm:spPr/>
      <dgm:t>
        <a:bodyPr/>
        <a:lstStyle/>
        <a:p>
          <a:r>
            <a:rPr lang="en-US">
              <a:hlinkClick xmlns:r="http://schemas.openxmlformats.org/officeDocument/2006/relationships" r:id="rId9"/>
            </a:rPr>
            <a:t>Kano</a:t>
          </a:r>
          <a:endParaRPr lang="en-US"/>
        </a:p>
      </dgm:t>
    </dgm:pt>
    <dgm:pt modelId="{F11653B2-9232-443E-B1A3-4D8D47FADEE5}" type="parTrans" cxnId="{C48AB0A7-C60D-4C85-884F-BD5BDD65EBE6}">
      <dgm:prSet/>
      <dgm:spPr/>
      <dgm:t>
        <a:bodyPr/>
        <a:lstStyle/>
        <a:p>
          <a:endParaRPr lang="en-US"/>
        </a:p>
      </dgm:t>
    </dgm:pt>
    <dgm:pt modelId="{81910174-EB66-45EA-8731-A54F1C907342}" type="sibTrans" cxnId="{C48AB0A7-C60D-4C85-884F-BD5BDD65EBE6}">
      <dgm:prSet/>
      <dgm:spPr/>
      <dgm:t>
        <a:bodyPr/>
        <a:lstStyle/>
        <a:p>
          <a:endParaRPr lang="en-US"/>
        </a:p>
      </dgm:t>
    </dgm:pt>
    <dgm:pt modelId="{C686E51C-7B57-428C-8CFC-41211BD65559}" type="pres">
      <dgm:prSet presAssocID="{380B14F7-B65B-4519-AC3D-6A6F0C8E6331}" presName="diagram" presStyleCnt="0">
        <dgm:presLayoutVars>
          <dgm:dir/>
          <dgm:resizeHandles val="exact"/>
        </dgm:presLayoutVars>
      </dgm:prSet>
      <dgm:spPr/>
    </dgm:pt>
    <dgm:pt modelId="{D4CAF8C2-3CE9-4CB9-A07A-9EBE59F51630}" type="pres">
      <dgm:prSet presAssocID="{E8EE54BB-4EBF-4A8E-8E23-47B407B06F14}" presName="node" presStyleLbl="node1" presStyleIdx="0" presStyleCnt="9">
        <dgm:presLayoutVars>
          <dgm:bulletEnabled val="1"/>
        </dgm:presLayoutVars>
      </dgm:prSet>
      <dgm:spPr/>
    </dgm:pt>
    <dgm:pt modelId="{5D1CA02C-C87B-44B8-B2EC-B149E99A3402}" type="pres">
      <dgm:prSet presAssocID="{D9075D0E-41DF-43E6-AC50-67052382F022}" presName="sibTrans" presStyleCnt="0"/>
      <dgm:spPr/>
    </dgm:pt>
    <dgm:pt modelId="{33852F0D-07F7-4AB0-A3E0-3C618883ADDC}" type="pres">
      <dgm:prSet presAssocID="{40A68638-FBA1-4BFE-94A5-39DC2177D799}" presName="node" presStyleLbl="node1" presStyleIdx="1" presStyleCnt="9">
        <dgm:presLayoutVars>
          <dgm:bulletEnabled val="1"/>
        </dgm:presLayoutVars>
      </dgm:prSet>
      <dgm:spPr/>
    </dgm:pt>
    <dgm:pt modelId="{DFA8E812-DE44-4E34-8F9A-F4DC57F50220}" type="pres">
      <dgm:prSet presAssocID="{4DFB8D97-39A4-4401-BC27-336526039911}" presName="sibTrans" presStyleCnt="0"/>
      <dgm:spPr/>
    </dgm:pt>
    <dgm:pt modelId="{64B910D0-7015-4EDA-B557-67F9E32A04CA}" type="pres">
      <dgm:prSet presAssocID="{AB24944F-2C64-4C8C-AB50-9D1E3CBFB237}" presName="node" presStyleLbl="node1" presStyleIdx="2" presStyleCnt="9">
        <dgm:presLayoutVars>
          <dgm:bulletEnabled val="1"/>
        </dgm:presLayoutVars>
      </dgm:prSet>
      <dgm:spPr/>
    </dgm:pt>
    <dgm:pt modelId="{3236C4E7-CAF9-4B6A-88B2-74505D530F61}" type="pres">
      <dgm:prSet presAssocID="{475ACE1C-B305-47F3-B9CE-7B3CC4280412}" presName="sibTrans" presStyleCnt="0"/>
      <dgm:spPr/>
    </dgm:pt>
    <dgm:pt modelId="{40A57FED-C599-4BCE-838E-7619BD45306A}" type="pres">
      <dgm:prSet presAssocID="{6DBCE735-F737-4813-B0BF-FFC1FB6C5B90}" presName="node" presStyleLbl="node1" presStyleIdx="3" presStyleCnt="9">
        <dgm:presLayoutVars>
          <dgm:bulletEnabled val="1"/>
        </dgm:presLayoutVars>
      </dgm:prSet>
      <dgm:spPr/>
    </dgm:pt>
    <dgm:pt modelId="{988CCC01-05CC-4D5D-BB05-D893CEAF8BF5}" type="pres">
      <dgm:prSet presAssocID="{11745037-16E2-4966-A064-2CF14AD54817}" presName="sibTrans" presStyleCnt="0"/>
      <dgm:spPr/>
    </dgm:pt>
    <dgm:pt modelId="{D4A4EF22-1188-40AE-9CE0-77B696B37ACE}" type="pres">
      <dgm:prSet presAssocID="{EAF60030-D9BC-4757-AE4F-6943F92EA779}" presName="node" presStyleLbl="node1" presStyleIdx="4" presStyleCnt="9">
        <dgm:presLayoutVars>
          <dgm:bulletEnabled val="1"/>
        </dgm:presLayoutVars>
      </dgm:prSet>
      <dgm:spPr/>
    </dgm:pt>
    <dgm:pt modelId="{80DE9E85-080D-4D48-A653-D46EB573179C}" type="pres">
      <dgm:prSet presAssocID="{E12C6CB1-2FF7-4EBE-A74B-E291AF4E2C09}" presName="sibTrans" presStyleCnt="0"/>
      <dgm:spPr/>
    </dgm:pt>
    <dgm:pt modelId="{22419E9A-2B61-48E0-A40C-4E55936FE7E0}" type="pres">
      <dgm:prSet presAssocID="{D9069504-7AC1-4FB6-9EB3-0C4284182434}" presName="node" presStyleLbl="node1" presStyleIdx="5" presStyleCnt="9">
        <dgm:presLayoutVars>
          <dgm:bulletEnabled val="1"/>
        </dgm:presLayoutVars>
      </dgm:prSet>
      <dgm:spPr/>
    </dgm:pt>
    <dgm:pt modelId="{486723E3-D919-47A1-BE3C-0560356E9FF0}" type="pres">
      <dgm:prSet presAssocID="{597984BD-59C1-461C-A902-22817AE14203}" presName="sibTrans" presStyleCnt="0"/>
      <dgm:spPr/>
    </dgm:pt>
    <dgm:pt modelId="{12B64EE1-C815-4C6D-8A1A-8A1488BD9E6D}" type="pres">
      <dgm:prSet presAssocID="{221388B2-7518-468E-8C31-67C22E1C1001}" presName="node" presStyleLbl="node1" presStyleIdx="6" presStyleCnt="9">
        <dgm:presLayoutVars>
          <dgm:bulletEnabled val="1"/>
        </dgm:presLayoutVars>
      </dgm:prSet>
      <dgm:spPr/>
    </dgm:pt>
    <dgm:pt modelId="{BBDF90E9-EFE0-430C-B61C-D075C30AA51F}" type="pres">
      <dgm:prSet presAssocID="{97BD0764-0B4D-4FE0-A847-27AE76D935EE}" presName="sibTrans" presStyleCnt="0"/>
      <dgm:spPr/>
    </dgm:pt>
    <dgm:pt modelId="{E76BB6EA-93BA-4243-8072-74A36E054523}" type="pres">
      <dgm:prSet presAssocID="{CA9D7EB9-825F-403E-8A95-344B47CA31B3}" presName="node" presStyleLbl="node1" presStyleIdx="7" presStyleCnt="9">
        <dgm:presLayoutVars>
          <dgm:bulletEnabled val="1"/>
        </dgm:presLayoutVars>
      </dgm:prSet>
      <dgm:spPr/>
    </dgm:pt>
    <dgm:pt modelId="{B04E3A76-BE73-44DC-81ED-4B159639299F}" type="pres">
      <dgm:prSet presAssocID="{BD98DFDE-5DF5-458A-94BC-C71DFC87B1F7}" presName="sibTrans" presStyleCnt="0"/>
      <dgm:spPr/>
    </dgm:pt>
    <dgm:pt modelId="{9CD8223F-304A-4AE4-BDE8-779291FEF460}" type="pres">
      <dgm:prSet presAssocID="{91C4B05A-48FC-440E-8565-2A1BCCC402ED}" presName="node" presStyleLbl="node1" presStyleIdx="8" presStyleCnt="9">
        <dgm:presLayoutVars>
          <dgm:bulletEnabled val="1"/>
        </dgm:presLayoutVars>
      </dgm:prSet>
      <dgm:spPr/>
    </dgm:pt>
  </dgm:ptLst>
  <dgm:cxnLst>
    <dgm:cxn modelId="{DA01AF0C-FAD2-4738-914B-7E2B940422FA}" type="presOf" srcId="{E8EE54BB-4EBF-4A8E-8E23-47B407B06F14}" destId="{D4CAF8C2-3CE9-4CB9-A07A-9EBE59F51630}" srcOrd="0" destOrd="0" presId="urn:microsoft.com/office/officeart/2005/8/layout/default"/>
    <dgm:cxn modelId="{8DDA3D0D-E44B-45EB-ABFC-75FAD354C365}" type="presOf" srcId="{6DBCE735-F737-4813-B0BF-FFC1FB6C5B90}" destId="{40A57FED-C599-4BCE-838E-7619BD45306A}" srcOrd="0" destOrd="0" presId="urn:microsoft.com/office/officeart/2005/8/layout/default"/>
    <dgm:cxn modelId="{2C9F9F0E-0A18-4498-BD45-A7E58A850B38}" type="presOf" srcId="{40A68638-FBA1-4BFE-94A5-39DC2177D799}" destId="{33852F0D-07F7-4AB0-A3E0-3C618883ADDC}" srcOrd="0" destOrd="0" presId="urn:microsoft.com/office/officeart/2005/8/layout/default"/>
    <dgm:cxn modelId="{106B3D61-261D-48BE-94E9-D475840CECE0}" srcId="{380B14F7-B65B-4519-AC3D-6A6F0C8E6331}" destId="{D9069504-7AC1-4FB6-9EB3-0C4284182434}" srcOrd="5" destOrd="0" parTransId="{CD906B7F-DD1F-4112-8FBC-42D2148E8720}" sibTransId="{597984BD-59C1-461C-A902-22817AE14203}"/>
    <dgm:cxn modelId="{98143845-AE3F-421C-BD52-0101B5C639F0}" type="presOf" srcId="{AB24944F-2C64-4C8C-AB50-9D1E3CBFB237}" destId="{64B910D0-7015-4EDA-B557-67F9E32A04CA}" srcOrd="0" destOrd="0" presId="urn:microsoft.com/office/officeart/2005/8/layout/default"/>
    <dgm:cxn modelId="{24DE9365-BB9A-4E09-8847-4725979A923A}" srcId="{380B14F7-B65B-4519-AC3D-6A6F0C8E6331}" destId="{AB24944F-2C64-4C8C-AB50-9D1E3CBFB237}" srcOrd="2" destOrd="0" parTransId="{60004732-E14A-4AA8-BAE9-1A563C459B2D}" sibTransId="{475ACE1C-B305-47F3-B9CE-7B3CC4280412}"/>
    <dgm:cxn modelId="{863BB96F-07B9-43AA-9802-09A6F2D1C40C}" srcId="{380B14F7-B65B-4519-AC3D-6A6F0C8E6331}" destId="{6DBCE735-F737-4813-B0BF-FFC1FB6C5B90}" srcOrd="3" destOrd="0" parTransId="{B9E91C1D-8857-4323-A6F0-570D42FFEE4A}" sibTransId="{11745037-16E2-4966-A064-2CF14AD54817}"/>
    <dgm:cxn modelId="{0A7CDC72-1A09-447D-96E8-2B4188478C64}" srcId="{380B14F7-B65B-4519-AC3D-6A6F0C8E6331}" destId="{221388B2-7518-468E-8C31-67C22E1C1001}" srcOrd="6" destOrd="0" parTransId="{6BCD5A71-2733-4596-834F-99EE877027DB}" sibTransId="{97BD0764-0B4D-4FE0-A847-27AE76D935EE}"/>
    <dgm:cxn modelId="{D39E8D57-315A-41D2-B762-2E23DDCBA688}" type="presOf" srcId="{EAF60030-D9BC-4757-AE4F-6943F92EA779}" destId="{D4A4EF22-1188-40AE-9CE0-77B696B37ACE}" srcOrd="0" destOrd="0" presId="urn:microsoft.com/office/officeart/2005/8/layout/default"/>
    <dgm:cxn modelId="{03FA5F85-581D-4C53-B779-E44CA12E9FE8}" srcId="{380B14F7-B65B-4519-AC3D-6A6F0C8E6331}" destId="{EAF60030-D9BC-4757-AE4F-6943F92EA779}" srcOrd="4" destOrd="0" parTransId="{BCA19575-B5B6-40DC-989E-01F8DAF715AC}" sibTransId="{E12C6CB1-2FF7-4EBE-A74B-E291AF4E2C09}"/>
    <dgm:cxn modelId="{A1019F95-61D6-4543-B65C-9D53DF89B475}" type="presOf" srcId="{380B14F7-B65B-4519-AC3D-6A6F0C8E6331}" destId="{C686E51C-7B57-428C-8CFC-41211BD65559}" srcOrd="0" destOrd="0" presId="urn:microsoft.com/office/officeart/2005/8/layout/default"/>
    <dgm:cxn modelId="{F2285E97-B507-4E1D-A277-99620576DDD6}" type="presOf" srcId="{D9069504-7AC1-4FB6-9EB3-0C4284182434}" destId="{22419E9A-2B61-48E0-A40C-4E55936FE7E0}" srcOrd="0" destOrd="0" presId="urn:microsoft.com/office/officeart/2005/8/layout/default"/>
    <dgm:cxn modelId="{46A7E9A3-1DB3-4DFE-B265-621A37CBBE2B}" type="presOf" srcId="{221388B2-7518-468E-8C31-67C22E1C1001}" destId="{12B64EE1-C815-4C6D-8A1A-8A1488BD9E6D}" srcOrd="0" destOrd="0" presId="urn:microsoft.com/office/officeart/2005/8/layout/default"/>
    <dgm:cxn modelId="{C48AB0A7-C60D-4C85-884F-BD5BDD65EBE6}" srcId="{380B14F7-B65B-4519-AC3D-6A6F0C8E6331}" destId="{91C4B05A-48FC-440E-8565-2A1BCCC402ED}" srcOrd="8" destOrd="0" parTransId="{F11653B2-9232-443E-B1A3-4D8D47FADEE5}" sibTransId="{81910174-EB66-45EA-8731-A54F1C907342}"/>
    <dgm:cxn modelId="{BC3D7EB4-D1F6-48E4-951D-BF1E45361E7A}" type="presOf" srcId="{CA9D7EB9-825F-403E-8A95-344B47CA31B3}" destId="{E76BB6EA-93BA-4243-8072-74A36E054523}" srcOrd="0" destOrd="0" presId="urn:microsoft.com/office/officeart/2005/8/layout/default"/>
    <dgm:cxn modelId="{630C5DCB-F487-4D0F-9CDC-60BE01171E8A}" type="presOf" srcId="{91C4B05A-48FC-440E-8565-2A1BCCC402ED}" destId="{9CD8223F-304A-4AE4-BDE8-779291FEF460}" srcOrd="0" destOrd="0" presId="urn:microsoft.com/office/officeart/2005/8/layout/default"/>
    <dgm:cxn modelId="{BE245EEB-6810-4B6D-978E-B70C74E711C7}" srcId="{380B14F7-B65B-4519-AC3D-6A6F0C8E6331}" destId="{40A68638-FBA1-4BFE-94A5-39DC2177D799}" srcOrd="1" destOrd="0" parTransId="{FB87B2E5-212F-416C-99EC-5608E0A60F16}" sibTransId="{4DFB8D97-39A4-4401-BC27-336526039911}"/>
    <dgm:cxn modelId="{C8EBC1F5-1470-4203-B0F9-37E36BE6CACE}" srcId="{380B14F7-B65B-4519-AC3D-6A6F0C8E6331}" destId="{CA9D7EB9-825F-403E-8A95-344B47CA31B3}" srcOrd="7" destOrd="0" parTransId="{5B63D1A9-4EE6-43A5-A176-2C97ED929B60}" sibTransId="{BD98DFDE-5DF5-458A-94BC-C71DFC87B1F7}"/>
    <dgm:cxn modelId="{9CE33EF9-4A77-4A7B-8EA9-529569E9C668}" srcId="{380B14F7-B65B-4519-AC3D-6A6F0C8E6331}" destId="{E8EE54BB-4EBF-4A8E-8E23-47B407B06F14}" srcOrd="0" destOrd="0" parTransId="{60EDD510-A4A6-46F5-A032-7950FF1B3618}" sibTransId="{D9075D0E-41DF-43E6-AC50-67052382F022}"/>
    <dgm:cxn modelId="{96398F70-C156-4D00-9762-2FD2400232B0}" type="presParOf" srcId="{C686E51C-7B57-428C-8CFC-41211BD65559}" destId="{D4CAF8C2-3CE9-4CB9-A07A-9EBE59F51630}" srcOrd="0" destOrd="0" presId="urn:microsoft.com/office/officeart/2005/8/layout/default"/>
    <dgm:cxn modelId="{9AB463CF-C61B-4ACA-BCF1-380D79AE7E0D}" type="presParOf" srcId="{C686E51C-7B57-428C-8CFC-41211BD65559}" destId="{5D1CA02C-C87B-44B8-B2EC-B149E99A3402}" srcOrd="1" destOrd="0" presId="urn:microsoft.com/office/officeart/2005/8/layout/default"/>
    <dgm:cxn modelId="{D09D7213-884B-4C90-B8DF-3513E4D2CFFF}" type="presParOf" srcId="{C686E51C-7B57-428C-8CFC-41211BD65559}" destId="{33852F0D-07F7-4AB0-A3E0-3C618883ADDC}" srcOrd="2" destOrd="0" presId="urn:microsoft.com/office/officeart/2005/8/layout/default"/>
    <dgm:cxn modelId="{945905D8-0D1F-4632-AD0C-C42EBB83B817}" type="presParOf" srcId="{C686E51C-7B57-428C-8CFC-41211BD65559}" destId="{DFA8E812-DE44-4E34-8F9A-F4DC57F50220}" srcOrd="3" destOrd="0" presId="urn:microsoft.com/office/officeart/2005/8/layout/default"/>
    <dgm:cxn modelId="{B64FE6B5-23CF-4623-8E5D-43B219618F93}" type="presParOf" srcId="{C686E51C-7B57-428C-8CFC-41211BD65559}" destId="{64B910D0-7015-4EDA-B557-67F9E32A04CA}" srcOrd="4" destOrd="0" presId="urn:microsoft.com/office/officeart/2005/8/layout/default"/>
    <dgm:cxn modelId="{E4EE0E62-AE3A-4062-9BCD-BAF41B1F0B40}" type="presParOf" srcId="{C686E51C-7B57-428C-8CFC-41211BD65559}" destId="{3236C4E7-CAF9-4B6A-88B2-74505D530F61}" srcOrd="5" destOrd="0" presId="urn:microsoft.com/office/officeart/2005/8/layout/default"/>
    <dgm:cxn modelId="{29B33859-587D-40D3-8C33-5C73EBD4FBCD}" type="presParOf" srcId="{C686E51C-7B57-428C-8CFC-41211BD65559}" destId="{40A57FED-C599-4BCE-838E-7619BD45306A}" srcOrd="6" destOrd="0" presId="urn:microsoft.com/office/officeart/2005/8/layout/default"/>
    <dgm:cxn modelId="{0D4D60F6-DA11-4F01-8AD5-715AC772612D}" type="presParOf" srcId="{C686E51C-7B57-428C-8CFC-41211BD65559}" destId="{988CCC01-05CC-4D5D-BB05-D893CEAF8BF5}" srcOrd="7" destOrd="0" presId="urn:microsoft.com/office/officeart/2005/8/layout/default"/>
    <dgm:cxn modelId="{5C56E7DB-8821-4AD5-B963-464938240611}" type="presParOf" srcId="{C686E51C-7B57-428C-8CFC-41211BD65559}" destId="{D4A4EF22-1188-40AE-9CE0-77B696B37ACE}" srcOrd="8" destOrd="0" presId="urn:microsoft.com/office/officeart/2005/8/layout/default"/>
    <dgm:cxn modelId="{F9002BFE-DBEB-4765-AF59-7F6F9529D345}" type="presParOf" srcId="{C686E51C-7B57-428C-8CFC-41211BD65559}" destId="{80DE9E85-080D-4D48-A653-D46EB573179C}" srcOrd="9" destOrd="0" presId="urn:microsoft.com/office/officeart/2005/8/layout/default"/>
    <dgm:cxn modelId="{9A3E80F0-717E-4203-9784-0D8E81040057}" type="presParOf" srcId="{C686E51C-7B57-428C-8CFC-41211BD65559}" destId="{22419E9A-2B61-48E0-A40C-4E55936FE7E0}" srcOrd="10" destOrd="0" presId="urn:microsoft.com/office/officeart/2005/8/layout/default"/>
    <dgm:cxn modelId="{3B93E346-FE9E-41EB-AB9A-8F4C7B429260}" type="presParOf" srcId="{C686E51C-7B57-428C-8CFC-41211BD65559}" destId="{486723E3-D919-47A1-BE3C-0560356E9FF0}" srcOrd="11" destOrd="0" presId="urn:microsoft.com/office/officeart/2005/8/layout/default"/>
    <dgm:cxn modelId="{BDC5F70F-D443-4C52-AC2E-DC6381BE434A}" type="presParOf" srcId="{C686E51C-7B57-428C-8CFC-41211BD65559}" destId="{12B64EE1-C815-4C6D-8A1A-8A1488BD9E6D}" srcOrd="12" destOrd="0" presId="urn:microsoft.com/office/officeart/2005/8/layout/default"/>
    <dgm:cxn modelId="{BD9250E3-EAC2-475F-A3C8-502BF2751347}" type="presParOf" srcId="{C686E51C-7B57-428C-8CFC-41211BD65559}" destId="{BBDF90E9-EFE0-430C-B61C-D075C30AA51F}" srcOrd="13" destOrd="0" presId="urn:microsoft.com/office/officeart/2005/8/layout/default"/>
    <dgm:cxn modelId="{4B0D3156-BC17-4DF4-9281-7BBAAB9A22EE}" type="presParOf" srcId="{C686E51C-7B57-428C-8CFC-41211BD65559}" destId="{E76BB6EA-93BA-4243-8072-74A36E054523}" srcOrd="14" destOrd="0" presId="urn:microsoft.com/office/officeart/2005/8/layout/default"/>
    <dgm:cxn modelId="{4E16D639-00CE-4807-879F-B6D9366CB956}" type="presParOf" srcId="{C686E51C-7B57-428C-8CFC-41211BD65559}" destId="{B04E3A76-BE73-44DC-81ED-4B159639299F}" srcOrd="15" destOrd="0" presId="urn:microsoft.com/office/officeart/2005/8/layout/default"/>
    <dgm:cxn modelId="{FF752F53-6F10-41C3-9CF6-927132546305}" type="presParOf" srcId="{C686E51C-7B57-428C-8CFC-41211BD65559}" destId="{9CD8223F-304A-4AE4-BDE8-779291FEF460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4DA024-EB6F-443E-B398-96A9BF375380}">
      <dsp:nvSpPr>
        <dsp:cNvPr id="0" name=""/>
        <dsp:cNvSpPr/>
      </dsp:nvSpPr>
      <dsp:spPr>
        <a:xfrm>
          <a:off x="3364992" y="956"/>
          <a:ext cx="3785616" cy="3403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linkClick xmlns:r="http://schemas.openxmlformats.org/officeDocument/2006/relationships" r:id="rId1"/>
            </a:rPr>
            <a:t>BBC Bitesize</a:t>
          </a:r>
          <a:endParaRPr lang="en-US" sz="1700" kern="1200" dirty="0"/>
        </a:p>
      </dsp:txBody>
      <dsp:txXfrm>
        <a:off x="3381607" y="17571"/>
        <a:ext cx="3752386" cy="307136"/>
      </dsp:txXfrm>
    </dsp:sp>
    <dsp:sp modelId="{DDFD3999-A2ED-4F3A-B5BA-94E549CBD270}">
      <dsp:nvSpPr>
        <dsp:cNvPr id="0" name=""/>
        <dsp:cNvSpPr/>
      </dsp:nvSpPr>
      <dsp:spPr>
        <a:xfrm>
          <a:off x="3364992" y="358340"/>
          <a:ext cx="3785616" cy="3403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linkClick xmlns:r="http://schemas.openxmlformats.org/officeDocument/2006/relationships" r:id="rId2"/>
            </a:rPr>
            <a:t>Ted Education</a:t>
          </a:r>
          <a:endParaRPr lang="en-US" sz="1700" kern="1200" dirty="0"/>
        </a:p>
      </dsp:txBody>
      <dsp:txXfrm>
        <a:off x="3381607" y="374955"/>
        <a:ext cx="3752386" cy="307136"/>
      </dsp:txXfrm>
    </dsp:sp>
    <dsp:sp modelId="{275EAD4E-7A49-4464-ACC4-D3ABE4DD038D}">
      <dsp:nvSpPr>
        <dsp:cNvPr id="0" name=""/>
        <dsp:cNvSpPr/>
      </dsp:nvSpPr>
      <dsp:spPr>
        <a:xfrm>
          <a:off x="3364992" y="715725"/>
          <a:ext cx="3785616" cy="34036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linkClick xmlns:r="http://schemas.openxmlformats.org/officeDocument/2006/relationships" r:id="rId3"/>
            </a:rPr>
            <a:t>Seneca Learning</a:t>
          </a:r>
          <a:endParaRPr lang="en-US" sz="1700" kern="1200" dirty="0"/>
        </a:p>
      </dsp:txBody>
      <dsp:txXfrm>
        <a:off x="3381607" y="732340"/>
        <a:ext cx="3752386" cy="307136"/>
      </dsp:txXfrm>
    </dsp:sp>
    <dsp:sp modelId="{2A3B801A-FFAB-4CC7-BB33-07EDBC0B17BB}">
      <dsp:nvSpPr>
        <dsp:cNvPr id="0" name=""/>
        <dsp:cNvSpPr/>
      </dsp:nvSpPr>
      <dsp:spPr>
        <a:xfrm>
          <a:off x="3364992" y="1073110"/>
          <a:ext cx="3785616" cy="3403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linkClick xmlns:r="http://schemas.openxmlformats.org/officeDocument/2006/relationships" r:id="rId4"/>
            </a:rPr>
            <a:t>Khan Academy</a:t>
          </a:r>
          <a:endParaRPr lang="en-US" sz="1700" kern="1200" dirty="0"/>
        </a:p>
      </dsp:txBody>
      <dsp:txXfrm>
        <a:off x="3381607" y="1089725"/>
        <a:ext cx="3752386" cy="307136"/>
      </dsp:txXfrm>
    </dsp:sp>
    <dsp:sp modelId="{8A580DC6-8867-4A11-872D-2B73A53C8B00}">
      <dsp:nvSpPr>
        <dsp:cNvPr id="0" name=""/>
        <dsp:cNvSpPr/>
      </dsp:nvSpPr>
      <dsp:spPr>
        <a:xfrm>
          <a:off x="3364992" y="1430495"/>
          <a:ext cx="3785616" cy="34036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linkClick xmlns:r="http://schemas.openxmlformats.org/officeDocument/2006/relationships" r:id="rId5"/>
            </a:rPr>
            <a:t>Activity Village</a:t>
          </a:r>
          <a:endParaRPr lang="en-US" sz="1700" kern="1200" dirty="0"/>
        </a:p>
      </dsp:txBody>
      <dsp:txXfrm>
        <a:off x="3381607" y="1447110"/>
        <a:ext cx="3752386" cy="307136"/>
      </dsp:txXfrm>
    </dsp:sp>
    <dsp:sp modelId="{BB131730-73D9-42C5-91D0-AAA3F40F69C3}">
      <dsp:nvSpPr>
        <dsp:cNvPr id="0" name=""/>
        <dsp:cNvSpPr/>
      </dsp:nvSpPr>
      <dsp:spPr>
        <a:xfrm>
          <a:off x="3364992" y="1787879"/>
          <a:ext cx="3785616" cy="3403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linkClick xmlns:r="http://schemas.openxmlformats.org/officeDocument/2006/relationships" r:id="rId6"/>
            </a:rPr>
            <a:t>BBC Teach</a:t>
          </a:r>
          <a:endParaRPr lang="en-US" sz="1700" kern="1200" dirty="0"/>
        </a:p>
      </dsp:txBody>
      <dsp:txXfrm>
        <a:off x="3381607" y="1804494"/>
        <a:ext cx="3752386" cy="307136"/>
      </dsp:txXfrm>
    </dsp:sp>
    <dsp:sp modelId="{731E78E9-AF5E-442F-ADA2-84196331E5F6}">
      <dsp:nvSpPr>
        <dsp:cNvPr id="0" name=""/>
        <dsp:cNvSpPr/>
      </dsp:nvSpPr>
      <dsp:spPr>
        <a:xfrm>
          <a:off x="3364992" y="2145264"/>
          <a:ext cx="3785616" cy="3403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linkClick xmlns:r="http://schemas.openxmlformats.org/officeDocument/2006/relationships" r:id="rId7"/>
            </a:rPr>
            <a:t>Newsela</a:t>
          </a:r>
          <a:endParaRPr lang="en-US" sz="1700" kern="1200" dirty="0"/>
        </a:p>
      </dsp:txBody>
      <dsp:txXfrm>
        <a:off x="3381607" y="2161879"/>
        <a:ext cx="3752386" cy="307136"/>
      </dsp:txXfrm>
    </dsp:sp>
    <dsp:sp modelId="{E53ABBE6-44D1-47B1-ADE2-9B9449C62AF7}">
      <dsp:nvSpPr>
        <dsp:cNvPr id="0" name=""/>
        <dsp:cNvSpPr/>
      </dsp:nvSpPr>
      <dsp:spPr>
        <a:xfrm>
          <a:off x="3364992" y="2502649"/>
          <a:ext cx="3785616" cy="34036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linkClick xmlns:r="http://schemas.openxmlformats.org/officeDocument/2006/relationships" r:id="rId8"/>
            </a:rPr>
            <a:t>Pearson Learners</a:t>
          </a:r>
          <a:endParaRPr lang="en-US" sz="1700" kern="1200" dirty="0"/>
        </a:p>
      </dsp:txBody>
      <dsp:txXfrm>
        <a:off x="3381607" y="2519264"/>
        <a:ext cx="3752386" cy="307136"/>
      </dsp:txXfrm>
    </dsp:sp>
    <dsp:sp modelId="{2305920A-C702-40DA-8F29-B61D4F51A6FC}">
      <dsp:nvSpPr>
        <dsp:cNvPr id="0" name=""/>
        <dsp:cNvSpPr/>
      </dsp:nvSpPr>
      <dsp:spPr>
        <a:xfrm>
          <a:off x="3364992" y="2860034"/>
          <a:ext cx="3785616" cy="3403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linkClick xmlns:r="http://schemas.openxmlformats.org/officeDocument/2006/relationships" r:id="rId9"/>
            </a:rPr>
            <a:t>Twinkl</a:t>
          </a:r>
          <a:endParaRPr lang="en-US" sz="1700" kern="1200" dirty="0"/>
        </a:p>
      </dsp:txBody>
      <dsp:txXfrm>
        <a:off x="3381607" y="2876649"/>
        <a:ext cx="3752386" cy="307136"/>
      </dsp:txXfrm>
    </dsp:sp>
    <dsp:sp modelId="{AAEC8914-DE3E-4077-9D08-FCC127D63F42}">
      <dsp:nvSpPr>
        <dsp:cNvPr id="0" name=""/>
        <dsp:cNvSpPr/>
      </dsp:nvSpPr>
      <dsp:spPr>
        <a:xfrm>
          <a:off x="3364992" y="3217418"/>
          <a:ext cx="3785616" cy="34036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linkClick xmlns:r="http://schemas.openxmlformats.org/officeDocument/2006/relationships" r:id="rId10"/>
            </a:rPr>
            <a:t>Quizlet</a:t>
          </a:r>
          <a:endParaRPr lang="en-US" sz="1700" kern="1200" dirty="0"/>
        </a:p>
      </dsp:txBody>
      <dsp:txXfrm>
        <a:off x="3381607" y="3234033"/>
        <a:ext cx="3752386" cy="307136"/>
      </dsp:txXfrm>
    </dsp:sp>
    <dsp:sp modelId="{2653DECA-230F-43BB-B80E-0FA3F93F2856}">
      <dsp:nvSpPr>
        <dsp:cNvPr id="0" name=""/>
        <dsp:cNvSpPr/>
      </dsp:nvSpPr>
      <dsp:spPr>
        <a:xfrm>
          <a:off x="3364992" y="3574803"/>
          <a:ext cx="3785616" cy="3403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hlinkClick xmlns:r="http://schemas.openxmlformats.org/officeDocument/2006/relationships" r:id="rId11"/>
            </a:rPr>
            <a:t>Barclay's Lifeskills</a:t>
          </a:r>
          <a:endParaRPr lang="en-GB" sz="1700" kern="1200" dirty="0"/>
        </a:p>
      </dsp:txBody>
      <dsp:txXfrm>
        <a:off x="3381607" y="3591418"/>
        <a:ext cx="3752386" cy="3071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94FB9C-1688-4FBF-97DC-0C07A06A3701}">
      <dsp:nvSpPr>
        <dsp:cNvPr id="0" name=""/>
        <dsp:cNvSpPr/>
      </dsp:nvSpPr>
      <dsp:spPr>
        <a:xfrm>
          <a:off x="197" y="351151"/>
          <a:ext cx="2386548" cy="28638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0" rIns="235738" bIns="330200" numCol="1" spcCol="1270" anchor="t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u="none" kern="1200" dirty="0" err="1">
              <a:latin typeface="Calibri"/>
              <a:cs typeface="Calibri"/>
              <a:hlinkClick xmlns:r="http://schemas.openxmlformats.org/officeDocument/2006/relationships" r:id="rId1"/>
            </a:rPr>
            <a:t>Futurelearn</a:t>
          </a:r>
          <a:endParaRPr lang="en-GB" sz="2800" u="none" kern="1200" dirty="0">
            <a:latin typeface="Calibri"/>
            <a:cs typeface="Calibri"/>
            <a:hlinkClick xmlns:r="http://schemas.openxmlformats.org/officeDocument/2006/relationships" r:id="rId1"/>
          </a:endParaRPr>
        </a:p>
      </dsp:txBody>
      <dsp:txXfrm>
        <a:off x="197" y="1496694"/>
        <a:ext cx="2386548" cy="1718314"/>
      </dsp:txXfrm>
    </dsp:sp>
    <dsp:sp modelId="{FAF1CABC-DAAD-4D53-835D-B8B16A8A4500}">
      <dsp:nvSpPr>
        <dsp:cNvPr id="0" name=""/>
        <dsp:cNvSpPr/>
      </dsp:nvSpPr>
      <dsp:spPr>
        <a:xfrm>
          <a:off x="197" y="351151"/>
          <a:ext cx="2386548" cy="114554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165100" rIns="23573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 dirty="0"/>
            <a:t>01</a:t>
          </a:r>
        </a:p>
      </dsp:txBody>
      <dsp:txXfrm>
        <a:off x="197" y="351151"/>
        <a:ext cx="2386548" cy="1145543"/>
      </dsp:txXfrm>
    </dsp:sp>
    <dsp:sp modelId="{829AAF37-0921-4CBC-BAD9-27DF01C55C52}">
      <dsp:nvSpPr>
        <dsp:cNvPr id="0" name=""/>
        <dsp:cNvSpPr/>
      </dsp:nvSpPr>
      <dsp:spPr>
        <a:xfrm>
          <a:off x="2577669" y="351151"/>
          <a:ext cx="2386548" cy="2863857"/>
        </a:xfrm>
        <a:prstGeom prst="rect">
          <a:avLst/>
        </a:prstGeom>
        <a:solidFill>
          <a:schemeClr val="accent4">
            <a:hueOff val="3266964"/>
            <a:satOff val="-13592"/>
            <a:lumOff val="3203"/>
            <a:alphaOff val="0"/>
          </a:schemeClr>
        </a:solidFill>
        <a:ln w="12700" cap="flat" cmpd="sng" algn="ctr">
          <a:solidFill>
            <a:schemeClr val="accent4">
              <a:hueOff val="3266964"/>
              <a:satOff val="-13592"/>
              <a:lumOff val="32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0" rIns="235738" bIns="33020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hlinkClick xmlns:r="http://schemas.openxmlformats.org/officeDocument/2006/relationships" r:id="rId2"/>
            </a:rPr>
            <a:t>Alison</a:t>
          </a:r>
          <a:endParaRPr lang="en-GB" sz="2800" kern="1200" dirty="0"/>
        </a:p>
      </dsp:txBody>
      <dsp:txXfrm>
        <a:off x="2577669" y="1496694"/>
        <a:ext cx="2386548" cy="1718314"/>
      </dsp:txXfrm>
    </dsp:sp>
    <dsp:sp modelId="{46F4C029-F9CC-4BB1-A62D-AD11ACB36E41}">
      <dsp:nvSpPr>
        <dsp:cNvPr id="0" name=""/>
        <dsp:cNvSpPr/>
      </dsp:nvSpPr>
      <dsp:spPr>
        <a:xfrm>
          <a:off x="2577669" y="351151"/>
          <a:ext cx="2386548" cy="114554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165100" rIns="23573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02</a:t>
          </a:r>
        </a:p>
      </dsp:txBody>
      <dsp:txXfrm>
        <a:off x="2577669" y="351151"/>
        <a:ext cx="2386548" cy="1145543"/>
      </dsp:txXfrm>
    </dsp:sp>
    <dsp:sp modelId="{131A81DF-4783-47C3-B10D-568917A1FF8F}">
      <dsp:nvSpPr>
        <dsp:cNvPr id="0" name=""/>
        <dsp:cNvSpPr/>
      </dsp:nvSpPr>
      <dsp:spPr>
        <a:xfrm>
          <a:off x="5155141" y="351151"/>
          <a:ext cx="2386548" cy="2863857"/>
        </a:xfrm>
        <a:prstGeom prst="rect">
          <a:avLst/>
        </a:prstGeom>
        <a:solidFill>
          <a:schemeClr val="accent4">
            <a:hueOff val="6533927"/>
            <a:satOff val="-27185"/>
            <a:lumOff val="6405"/>
            <a:alphaOff val="0"/>
          </a:schemeClr>
        </a:solidFill>
        <a:ln w="12700" cap="flat" cmpd="sng" algn="ctr">
          <a:solidFill>
            <a:schemeClr val="accent4">
              <a:hueOff val="6533927"/>
              <a:satOff val="-27185"/>
              <a:lumOff val="64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0" rIns="235738" bIns="33020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hlinkClick xmlns:r="http://schemas.openxmlformats.org/officeDocument/2006/relationships" r:id="rId3"/>
            </a:rPr>
            <a:t>Coursera</a:t>
          </a:r>
          <a:endParaRPr lang="en-GB" sz="2800" kern="1200" dirty="0"/>
        </a:p>
      </dsp:txBody>
      <dsp:txXfrm>
        <a:off x="5155141" y="1496694"/>
        <a:ext cx="2386548" cy="1718314"/>
      </dsp:txXfrm>
    </dsp:sp>
    <dsp:sp modelId="{4131D21F-DB9C-401D-8651-412091AF1008}">
      <dsp:nvSpPr>
        <dsp:cNvPr id="0" name=""/>
        <dsp:cNvSpPr/>
      </dsp:nvSpPr>
      <dsp:spPr>
        <a:xfrm>
          <a:off x="5155141" y="351151"/>
          <a:ext cx="2386548" cy="114554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165100" rIns="23573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03</a:t>
          </a:r>
        </a:p>
      </dsp:txBody>
      <dsp:txXfrm>
        <a:off x="5155141" y="351151"/>
        <a:ext cx="2386548" cy="1145543"/>
      </dsp:txXfrm>
    </dsp:sp>
    <dsp:sp modelId="{E9D078A3-B30D-4B59-96C9-D8F68FA20105}">
      <dsp:nvSpPr>
        <dsp:cNvPr id="0" name=""/>
        <dsp:cNvSpPr/>
      </dsp:nvSpPr>
      <dsp:spPr>
        <a:xfrm>
          <a:off x="7732614" y="351151"/>
          <a:ext cx="2386548" cy="2863857"/>
        </a:xfrm>
        <a:prstGeom prst="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0" rIns="235738" bIns="33020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hlinkClick xmlns:r="http://schemas.openxmlformats.org/officeDocument/2006/relationships" r:id="rId4"/>
            </a:rPr>
            <a:t>Edx</a:t>
          </a:r>
          <a:endParaRPr lang="en-US" sz="2800" kern="1200" dirty="0"/>
        </a:p>
      </dsp:txBody>
      <dsp:txXfrm>
        <a:off x="7732614" y="1496694"/>
        <a:ext cx="2386548" cy="1718314"/>
      </dsp:txXfrm>
    </dsp:sp>
    <dsp:sp modelId="{FA52D5C1-6688-47CB-894F-F98BEA0009D2}">
      <dsp:nvSpPr>
        <dsp:cNvPr id="0" name=""/>
        <dsp:cNvSpPr/>
      </dsp:nvSpPr>
      <dsp:spPr>
        <a:xfrm>
          <a:off x="7732614" y="351151"/>
          <a:ext cx="2386548" cy="114554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738" tIns="165100" rIns="23573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04</a:t>
          </a:r>
        </a:p>
      </dsp:txBody>
      <dsp:txXfrm>
        <a:off x="7732614" y="351151"/>
        <a:ext cx="2386548" cy="11455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09057-B33E-4B15-9A20-3B0EF203E9A5}">
      <dsp:nvSpPr>
        <dsp:cNvPr id="0" name=""/>
        <dsp:cNvSpPr/>
      </dsp:nvSpPr>
      <dsp:spPr>
        <a:xfrm rot="5400000">
          <a:off x="1662700" y="810171"/>
          <a:ext cx="1266911" cy="152753"/>
        </a:xfrm>
        <a:prstGeom prst="rect">
          <a:avLst/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80BF10-C705-4BA2-9D62-C531645DFDAC}">
      <dsp:nvSpPr>
        <dsp:cNvPr id="0" name=""/>
        <dsp:cNvSpPr/>
      </dsp:nvSpPr>
      <dsp:spPr>
        <a:xfrm>
          <a:off x="1953683" y="951"/>
          <a:ext cx="1697265" cy="1018359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>
              <a:hlinkClick xmlns:r="http://schemas.openxmlformats.org/officeDocument/2006/relationships" r:id="rId1"/>
            </a:rPr>
            <a:t>Trip Savvy – Virtual Museums visits</a:t>
          </a:r>
          <a:endParaRPr lang="en-US" sz="1800" kern="1200"/>
        </a:p>
      </dsp:txBody>
      <dsp:txXfrm>
        <a:off x="1983510" y="30778"/>
        <a:ext cx="1637611" cy="958705"/>
      </dsp:txXfrm>
    </dsp:sp>
    <dsp:sp modelId="{A869BB7A-1D48-4299-843D-251F5D96162A}">
      <dsp:nvSpPr>
        <dsp:cNvPr id="0" name=""/>
        <dsp:cNvSpPr/>
      </dsp:nvSpPr>
      <dsp:spPr>
        <a:xfrm rot="5400000">
          <a:off x="1662700" y="2083120"/>
          <a:ext cx="1266911" cy="152753"/>
        </a:xfrm>
        <a:prstGeom prst="rect">
          <a:avLst/>
        </a:prstGeom>
        <a:solidFill>
          <a:schemeClr val="accent4">
            <a:shade val="90000"/>
            <a:hueOff val="-73695"/>
            <a:satOff val="0"/>
            <a:lumOff val="44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71D50-23CA-4255-BC28-A3C1522E7CF7}">
      <dsp:nvSpPr>
        <dsp:cNvPr id="0" name=""/>
        <dsp:cNvSpPr/>
      </dsp:nvSpPr>
      <dsp:spPr>
        <a:xfrm>
          <a:off x="1953683" y="1273900"/>
          <a:ext cx="1697265" cy="1018359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-64160"/>
            <a:satOff val="0"/>
            <a:lumOff val="423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>
              <a:hlinkClick xmlns:r="http://schemas.openxmlformats.org/officeDocument/2006/relationships" r:id="rId2"/>
            </a:rPr>
            <a:t>Trip Savvy – Best virtual vacations</a:t>
          </a:r>
          <a:endParaRPr lang="en-US" sz="1800" kern="1200"/>
        </a:p>
      </dsp:txBody>
      <dsp:txXfrm>
        <a:off x="1983510" y="1303727"/>
        <a:ext cx="1637611" cy="958705"/>
      </dsp:txXfrm>
    </dsp:sp>
    <dsp:sp modelId="{BF441E43-19C5-4C33-A6E4-5B034CD748F8}">
      <dsp:nvSpPr>
        <dsp:cNvPr id="0" name=""/>
        <dsp:cNvSpPr/>
      </dsp:nvSpPr>
      <dsp:spPr>
        <a:xfrm>
          <a:off x="2299174" y="2719595"/>
          <a:ext cx="2251325" cy="152753"/>
        </a:xfrm>
        <a:prstGeom prst="rect">
          <a:avLst/>
        </a:prstGeom>
        <a:solidFill>
          <a:schemeClr val="accent4">
            <a:shade val="90000"/>
            <a:hueOff val="-147391"/>
            <a:satOff val="0"/>
            <a:lumOff val="89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8B4F66-1FCF-4D95-917A-C26E824ECA4E}">
      <dsp:nvSpPr>
        <dsp:cNvPr id="0" name=""/>
        <dsp:cNvSpPr/>
      </dsp:nvSpPr>
      <dsp:spPr>
        <a:xfrm>
          <a:off x="1953683" y="2546849"/>
          <a:ext cx="1697265" cy="1018359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-128321"/>
            <a:satOff val="0"/>
            <a:lumOff val="84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>
              <a:hlinkClick xmlns:r="http://schemas.openxmlformats.org/officeDocument/2006/relationships" r:id="rId3"/>
            </a:rPr>
            <a:t>Virtual Field trips</a:t>
          </a:r>
          <a:endParaRPr lang="en-US" sz="1800" kern="1200"/>
        </a:p>
      </dsp:txBody>
      <dsp:txXfrm>
        <a:off x="1983510" y="2576676"/>
        <a:ext cx="1637611" cy="958705"/>
      </dsp:txXfrm>
    </dsp:sp>
    <dsp:sp modelId="{4A1F150B-8E9F-4DA9-BC86-D4605AABBD02}">
      <dsp:nvSpPr>
        <dsp:cNvPr id="0" name=""/>
        <dsp:cNvSpPr/>
      </dsp:nvSpPr>
      <dsp:spPr>
        <a:xfrm rot="16200000">
          <a:off x="3920063" y="2083120"/>
          <a:ext cx="1266911" cy="152753"/>
        </a:xfrm>
        <a:prstGeom prst="rect">
          <a:avLst/>
        </a:prstGeom>
        <a:solidFill>
          <a:schemeClr val="accent4">
            <a:shade val="90000"/>
            <a:hueOff val="-221086"/>
            <a:satOff val="0"/>
            <a:lumOff val="1348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41DE70-23DD-4F9D-A0B8-1D1CC5560CFB}">
      <dsp:nvSpPr>
        <dsp:cNvPr id="0" name=""/>
        <dsp:cNvSpPr/>
      </dsp:nvSpPr>
      <dsp:spPr>
        <a:xfrm>
          <a:off x="4211047" y="2546849"/>
          <a:ext cx="1697265" cy="1018359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-192481"/>
            <a:satOff val="0"/>
            <a:lumOff val="127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>
              <a:hlinkClick xmlns:r="http://schemas.openxmlformats.org/officeDocument/2006/relationships" r:id="rId4"/>
            </a:rPr>
            <a:t>National Geographic</a:t>
          </a:r>
          <a:endParaRPr lang="en-US" sz="1800" kern="1200"/>
        </a:p>
      </dsp:txBody>
      <dsp:txXfrm>
        <a:off x="4240874" y="2576676"/>
        <a:ext cx="1637611" cy="958705"/>
      </dsp:txXfrm>
    </dsp:sp>
    <dsp:sp modelId="{8966314E-BA48-4624-98CB-5E0B615BFB94}">
      <dsp:nvSpPr>
        <dsp:cNvPr id="0" name=""/>
        <dsp:cNvSpPr/>
      </dsp:nvSpPr>
      <dsp:spPr>
        <a:xfrm rot="16200000">
          <a:off x="3920063" y="810171"/>
          <a:ext cx="1266911" cy="152753"/>
        </a:xfrm>
        <a:prstGeom prst="rect">
          <a:avLst/>
        </a:prstGeom>
        <a:solidFill>
          <a:schemeClr val="accent4">
            <a:shade val="90000"/>
            <a:hueOff val="-294782"/>
            <a:satOff val="0"/>
            <a:lumOff val="179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73425E-2234-4193-958C-EE50EA1B786B}">
      <dsp:nvSpPr>
        <dsp:cNvPr id="0" name=""/>
        <dsp:cNvSpPr/>
      </dsp:nvSpPr>
      <dsp:spPr>
        <a:xfrm>
          <a:off x="4211047" y="1273900"/>
          <a:ext cx="1697265" cy="1018359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-256642"/>
            <a:satOff val="0"/>
            <a:lumOff val="169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>
              <a:hlinkClick xmlns:r="http://schemas.openxmlformats.org/officeDocument/2006/relationships" r:id="rId5"/>
            </a:rPr>
            <a:t>Pompeii Virtual Tour</a:t>
          </a:r>
          <a:endParaRPr lang="en-US" sz="1800" kern="1200"/>
        </a:p>
      </dsp:txBody>
      <dsp:txXfrm>
        <a:off x="4240874" y="1303727"/>
        <a:ext cx="1637611" cy="958705"/>
      </dsp:txXfrm>
    </dsp:sp>
    <dsp:sp modelId="{8F8FAA36-6AE6-49AF-A305-D059B0250A0E}">
      <dsp:nvSpPr>
        <dsp:cNvPr id="0" name=""/>
        <dsp:cNvSpPr/>
      </dsp:nvSpPr>
      <dsp:spPr>
        <a:xfrm>
          <a:off x="4556538" y="173696"/>
          <a:ext cx="2251325" cy="152753"/>
        </a:xfrm>
        <a:prstGeom prst="rect">
          <a:avLst/>
        </a:prstGeom>
        <a:solidFill>
          <a:schemeClr val="accent4">
            <a:shade val="90000"/>
            <a:hueOff val="-368477"/>
            <a:satOff val="0"/>
            <a:lumOff val="2247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4B10E6-8E27-46A0-8961-D044C80F0417}">
      <dsp:nvSpPr>
        <dsp:cNvPr id="0" name=""/>
        <dsp:cNvSpPr/>
      </dsp:nvSpPr>
      <dsp:spPr>
        <a:xfrm>
          <a:off x="4211047" y="951"/>
          <a:ext cx="1697265" cy="1018359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-320802"/>
            <a:satOff val="0"/>
            <a:lumOff val="211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>
              <a:hlinkClick xmlns:r="http://schemas.openxmlformats.org/officeDocument/2006/relationships" r:id="rId6"/>
            </a:rPr>
            <a:t>Duolingo</a:t>
          </a:r>
          <a:endParaRPr lang="en-US" sz="1800" kern="1200"/>
        </a:p>
      </dsp:txBody>
      <dsp:txXfrm>
        <a:off x="4240874" y="30778"/>
        <a:ext cx="1637611" cy="958705"/>
      </dsp:txXfrm>
    </dsp:sp>
    <dsp:sp modelId="{73AE34F8-480C-444A-BFE7-C4FCC8B3E4D0}">
      <dsp:nvSpPr>
        <dsp:cNvPr id="0" name=""/>
        <dsp:cNvSpPr/>
      </dsp:nvSpPr>
      <dsp:spPr>
        <a:xfrm rot="5400000">
          <a:off x="6177427" y="810171"/>
          <a:ext cx="1266911" cy="152753"/>
        </a:xfrm>
        <a:prstGeom prst="rect">
          <a:avLst/>
        </a:prstGeom>
        <a:solidFill>
          <a:schemeClr val="accent4">
            <a:shade val="90000"/>
            <a:hueOff val="-442173"/>
            <a:satOff val="0"/>
            <a:lumOff val="2696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7BD5CB-9376-4EA8-BE29-9E98073200D7}">
      <dsp:nvSpPr>
        <dsp:cNvPr id="0" name=""/>
        <dsp:cNvSpPr/>
      </dsp:nvSpPr>
      <dsp:spPr>
        <a:xfrm>
          <a:off x="6468410" y="951"/>
          <a:ext cx="1697265" cy="1018359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-384962"/>
            <a:satOff val="0"/>
            <a:lumOff val="254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>
              <a:hlinkClick xmlns:r="http://schemas.openxmlformats.org/officeDocument/2006/relationships" r:id="rId7"/>
            </a:rPr>
            <a:t>British Museum</a:t>
          </a:r>
          <a:endParaRPr lang="en-US" sz="1800" kern="1200"/>
        </a:p>
      </dsp:txBody>
      <dsp:txXfrm>
        <a:off x="6498237" y="30778"/>
        <a:ext cx="1637611" cy="958705"/>
      </dsp:txXfrm>
    </dsp:sp>
    <dsp:sp modelId="{4872355F-245B-4C35-A4F6-9C8FB77E60FE}">
      <dsp:nvSpPr>
        <dsp:cNvPr id="0" name=""/>
        <dsp:cNvSpPr/>
      </dsp:nvSpPr>
      <dsp:spPr>
        <a:xfrm rot="5400000">
          <a:off x="6177427" y="2083120"/>
          <a:ext cx="1266911" cy="152753"/>
        </a:xfrm>
        <a:prstGeom prst="rect">
          <a:avLst/>
        </a:prstGeom>
        <a:solidFill>
          <a:schemeClr val="accent4">
            <a:shade val="90000"/>
            <a:hueOff val="-515868"/>
            <a:satOff val="0"/>
            <a:lumOff val="314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11E57A-E865-44CE-AA56-3FA6DEF4CB5D}">
      <dsp:nvSpPr>
        <dsp:cNvPr id="0" name=""/>
        <dsp:cNvSpPr/>
      </dsp:nvSpPr>
      <dsp:spPr>
        <a:xfrm>
          <a:off x="6468410" y="1273900"/>
          <a:ext cx="1697265" cy="1018359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-449123"/>
            <a:satOff val="0"/>
            <a:lumOff val="296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>
              <a:hlinkClick xmlns:r="http://schemas.openxmlformats.org/officeDocument/2006/relationships" r:id="rId8"/>
            </a:rPr>
            <a:t>Fire of London</a:t>
          </a:r>
          <a:endParaRPr lang="en-US" sz="1800" kern="1200"/>
        </a:p>
      </dsp:txBody>
      <dsp:txXfrm>
        <a:off x="6498237" y="1303727"/>
        <a:ext cx="1637611" cy="958705"/>
      </dsp:txXfrm>
    </dsp:sp>
    <dsp:sp modelId="{E506A036-D9F5-4A97-96E1-3896D7A4FDBD}">
      <dsp:nvSpPr>
        <dsp:cNvPr id="0" name=""/>
        <dsp:cNvSpPr/>
      </dsp:nvSpPr>
      <dsp:spPr>
        <a:xfrm>
          <a:off x="6468410" y="2546849"/>
          <a:ext cx="1697265" cy="1018359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-513283"/>
            <a:satOff val="0"/>
            <a:lumOff val="338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>
              <a:hlinkClick xmlns:r="http://schemas.openxmlformats.org/officeDocument/2006/relationships" r:id="rId9"/>
            </a:rPr>
            <a:t>Ancient Rome – Virtual Tour</a:t>
          </a:r>
          <a:endParaRPr lang="en-US" sz="1800" kern="1200"/>
        </a:p>
      </dsp:txBody>
      <dsp:txXfrm>
        <a:off x="6498237" y="2576676"/>
        <a:ext cx="1637611" cy="9587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E87027-DA99-47C9-8EE4-94B33F432E83}">
      <dsp:nvSpPr>
        <dsp:cNvPr id="0" name=""/>
        <dsp:cNvSpPr/>
      </dsp:nvSpPr>
      <dsp:spPr>
        <a:xfrm>
          <a:off x="3899" y="64615"/>
          <a:ext cx="2111053" cy="12666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1"/>
            </a:rPr>
            <a:t>East Riding Library</a:t>
          </a:r>
          <a:endParaRPr lang="en-US" sz="2600" kern="1200" dirty="0"/>
        </a:p>
      </dsp:txBody>
      <dsp:txXfrm>
        <a:off x="3899" y="64615"/>
        <a:ext cx="2111053" cy="1266632"/>
      </dsp:txXfrm>
    </dsp:sp>
    <dsp:sp modelId="{5A0D6433-9E79-4856-9620-C30CD6C8B130}">
      <dsp:nvSpPr>
        <dsp:cNvPr id="0" name=""/>
        <dsp:cNvSpPr/>
      </dsp:nvSpPr>
      <dsp:spPr>
        <a:xfrm>
          <a:off x="2326057" y="64615"/>
          <a:ext cx="2111053" cy="1266632"/>
        </a:xfrm>
        <a:prstGeom prst="rect">
          <a:avLst/>
        </a:prstGeom>
        <a:solidFill>
          <a:schemeClr val="accent5">
            <a:hueOff val="-563212"/>
            <a:satOff val="-1452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2"/>
            </a:rPr>
            <a:t>Audible</a:t>
          </a:r>
          <a:endParaRPr lang="en-US" sz="2600" kern="1200" dirty="0"/>
        </a:p>
      </dsp:txBody>
      <dsp:txXfrm>
        <a:off x="2326057" y="64615"/>
        <a:ext cx="2111053" cy="1266632"/>
      </dsp:txXfrm>
    </dsp:sp>
    <dsp:sp modelId="{F924C852-B7FB-4088-9B2A-877EABEFD777}">
      <dsp:nvSpPr>
        <dsp:cNvPr id="0" name=""/>
        <dsp:cNvSpPr/>
      </dsp:nvSpPr>
      <dsp:spPr>
        <a:xfrm>
          <a:off x="4648216" y="64615"/>
          <a:ext cx="2111053" cy="1266632"/>
        </a:xfrm>
        <a:prstGeom prst="rect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3"/>
            </a:rPr>
            <a:t>The Globe</a:t>
          </a:r>
          <a:endParaRPr lang="en-US" sz="2600" kern="1200" dirty="0"/>
        </a:p>
      </dsp:txBody>
      <dsp:txXfrm>
        <a:off x="4648216" y="64615"/>
        <a:ext cx="2111053" cy="1266632"/>
      </dsp:txXfrm>
    </dsp:sp>
    <dsp:sp modelId="{DE212E3D-482D-4D0B-A52D-646904AE793A}">
      <dsp:nvSpPr>
        <dsp:cNvPr id="0" name=""/>
        <dsp:cNvSpPr/>
      </dsp:nvSpPr>
      <dsp:spPr>
        <a:xfrm>
          <a:off x="6970375" y="64615"/>
          <a:ext cx="2111053" cy="1266632"/>
        </a:xfrm>
        <a:prstGeom prst="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4"/>
            </a:rPr>
            <a:t>Literacy Trust</a:t>
          </a:r>
          <a:endParaRPr lang="en-US" sz="2600" kern="1200" dirty="0"/>
        </a:p>
      </dsp:txBody>
      <dsp:txXfrm>
        <a:off x="6970375" y="64615"/>
        <a:ext cx="2111053" cy="1266632"/>
      </dsp:txXfrm>
    </dsp:sp>
    <dsp:sp modelId="{5122EF7D-C423-415A-ACC8-C9364794D622}">
      <dsp:nvSpPr>
        <dsp:cNvPr id="0" name=""/>
        <dsp:cNvSpPr/>
      </dsp:nvSpPr>
      <dsp:spPr>
        <a:xfrm>
          <a:off x="9292534" y="64615"/>
          <a:ext cx="2111053" cy="1266632"/>
        </a:xfrm>
        <a:prstGeom prst="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 err="1">
              <a:hlinkClick xmlns:r="http://schemas.openxmlformats.org/officeDocument/2006/relationships" r:id="rId5"/>
            </a:rPr>
            <a:t>Abdo</a:t>
          </a:r>
          <a:endParaRPr lang="en-US" sz="2600" kern="1200" dirty="0"/>
        </a:p>
      </dsp:txBody>
      <dsp:txXfrm>
        <a:off x="9292534" y="64615"/>
        <a:ext cx="2111053" cy="1266632"/>
      </dsp:txXfrm>
    </dsp:sp>
    <dsp:sp modelId="{51CD4B65-76CD-45E1-8CAB-13B6BDC3294D}">
      <dsp:nvSpPr>
        <dsp:cNvPr id="0" name=""/>
        <dsp:cNvSpPr/>
      </dsp:nvSpPr>
      <dsp:spPr>
        <a:xfrm>
          <a:off x="3899" y="1542352"/>
          <a:ext cx="2111053" cy="1266632"/>
        </a:xfrm>
        <a:prstGeom prst="rect">
          <a:avLst/>
        </a:prstGeom>
        <a:solidFill>
          <a:schemeClr val="accent5">
            <a:hueOff val="-2816059"/>
            <a:satOff val="-7258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6"/>
            </a:rPr>
            <a:t>The Louvre</a:t>
          </a:r>
          <a:endParaRPr lang="en-US" sz="2600" kern="1200" dirty="0"/>
        </a:p>
      </dsp:txBody>
      <dsp:txXfrm>
        <a:off x="3899" y="1542352"/>
        <a:ext cx="2111053" cy="1266632"/>
      </dsp:txXfrm>
    </dsp:sp>
    <dsp:sp modelId="{7FEEB099-DAB7-4F0B-969C-5438D38735DC}">
      <dsp:nvSpPr>
        <dsp:cNvPr id="0" name=""/>
        <dsp:cNvSpPr/>
      </dsp:nvSpPr>
      <dsp:spPr>
        <a:xfrm>
          <a:off x="2326057" y="1542352"/>
          <a:ext cx="2111053" cy="1266632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7"/>
            </a:rPr>
            <a:t>The </a:t>
          </a:r>
          <a:r>
            <a:rPr lang="en-GB" sz="2600" kern="1200" dirty="0" err="1">
              <a:hlinkClick xmlns:r="http://schemas.openxmlformats.org/officeDocument/2006/relationships" r:id="rId7"/>
            </a:rPr>
            <a:t>Courtauld</a:t>
          </a:r>
          <a:r>
            <a:rPr lang="en-GB" sz="2600" kern="1200" dirty="0">
              <a:hlinkClick xmlns:r="http://schemas.openxmlformats.org/officeDocument/2006/relationships" r:id="rId7"/>
            </a:rPr>
            <a:t> Institute</a:t>
          </a:r>
          <a:endParaRPr lang="en-US" sz="2600" kern="1200" dirty="0"/>
        </a:p>
      </dsp:txBody>
      <dsp:txXfrm>
        <a:off x="2326057" y="1542352"/>
        <a:ext cx="2111053" cy="1266632"/>
      </dsp:txXfrm>
    </dsp:sp>
    <dsp:sp modelId="{344D57A2-F75E-4163-BBD9-277CCECC376C}">
      <dsp:nvSpPr>
        <dsp:cNvPr id="0" name=""/>
        <dsp:cNvSpPr/>
      </dsp:nvSpPr>
      <dsp:spPr>
        <a:xfrm>
          <a:off x="4648216" y="1542352"/>
          <a:ext cx="2111053" cy="1266632"/>
        </a:xfrm>
        <a:prstGeom prst="rect">
          <a:avLst/>
        </a:prstGeom>
        <a:solidFill>
          <a:schemeClr val="accent5">
            <a:hueOff val="-3942483"/>
            <a:satOff val="-10161"/>
            <a:lumOff val="-6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8"/>
            </a:rPr>
            <a:t>Tate Galleries</a:t>
          </a:r>
          <a:endParaRPr lang="en-US" sz="2600" kern="1200" dirty="0"/>
        </a:p>
      </dsp:txBody>
      <dsp:txXfrm>
        <a:off x="4648216" y="1542352"/>
        <a:ext cx="2111053" cy="1266632"/>
      </dsp:txXfrm>
    </dsp:sp>
    <dsp:sp modelId="{B757B87E-F80D-4AAD-A5BE-C3B38A9E2459}">
      <dsp:nvSpPr>
        <dsp:cNvPr id="0" name=""/>
        <dsp:cNvSpPr/>
      </dsp:nvSpPr>
      <dsp:spPr>
        <a:xfrm>
          <a:off x="6970375" y="1542352"/>
          <a:ext cx="2111053" cy="1266632"/>
        </a:xfrm>
        <a:prstGeom prst="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9"/>
            </a:rPr>
            <a:t>National Gallery</a:t>
          </a:r>
          <a:endParaRPr lang="en-US" sz="2600" kern="1200" dirty="0"/>
        </a:p>
      </dsp:txBody>
      <dsp:txXfrm>
        <a:off x="6970375" y="1542352"/>
        <a:ext cx="2111053" cy="1266632"/>
      </dsp:txXfrm>
    </dsp:sp>
    <dsp:sp modelId="{BF7F6A93-CED9-4221-A3C5-2D5086BEB626}">
      <dsp:nvSpPr>
        <dsp:cNvPr id="0" name=""/>
        <dsp:cNvSpPr/>
      </dsp:nvSpPr>
      <dsp:spPr>
        <a:xfrm>
          <a:off x="9292534" y="1542352"/>
          <a:ext cx="2111053" cy="1266632"/>
        </a:xfrm>
        <a:prstGeom prst="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10"/>
            </a:rPr>
            <a:t>Music Lab</a:t>
          </a:r>
          <a:endParaRPr lang="en-US" sz="2600" kern="1200" dirty="0"/>
        </a:p>
      </dsp:txBody>
      <dsp:txXfrm>
        <a:off x="9292534" y="1542352"/>
        <a:ext cx="2111053" cy="1266632"/>
      </dsp:txXfrm>
    </dsp:sp>
    <dsp:sp modelId="{14A1DC4E-D1E9-413A-92AA-2F6C54035390}">
      <dsp:nvSpPr>
        <dsp:cNvPr id="0" name=""/>
        <dsp:cNvSpPr/>
      </dsp:nvSpPr>
      <dsp:spPr>
        <a:xfrm>
          <a:off x="2326057" y="3020090"/>
          <a:ext cx="2111053" cy="1266632"/>
        </a:xfrm>
        <a:prstGeom prst="rect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11"/>
            </a:rPr>
            <a:t>Artrageous</a:t>
          </a:r>
          <a:endParaRPr lang="en-US" sz="2600" kern="1200" dirty="0"/>
        </a:p>
      </dsp:txBody>
      <dsp:txXfrm>
        <a:off x="2326057" y="3020090"/>
        <a:ext cx="2111053" cy="1266632"/>
      </dsp:txXfrm>
    </dsp:sp>
    <dsp:sp modelId="{313375A6-5165-4002-B3D1-A357E495BA17}">
      <dsp:nvSpPr>
        <dsp:cNvPr id="0" name=""/>
        <dsp:cNvSpPr/>
      </dsp:nvSpPr>
      <dsp:spPr>
        <a:xfrm>
          <a:off x="4648216" y="3020090"/>
          <a:ext cx="2111053" cy="1266632"/>
        </a:xfrm>
        <a:prstGeom prst="rect">
          <a:avLst/>
        </a:prstGeom>
        <a:solidFill>
          <a:schemeClr val="accent5">
            <a:hueOff val="-6195331"/>
            <a:satOff val="-15967"/>
            <a:lumOff val="-107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12"/>
            </a:rPr>
            <a:t>BBC Ten Pieces</a:t>
          </a:r>
          <a:endParaRPr lang="en-US" sz="2600" kern="1200" dirty="0"/>
        </a:p>
      </dsp:txBody>
      <dsp:txXfrm>
        <a:off x="4648216" y="3020090"/>
        <a:ext cx="2111053" cy="1266632"/>
      </dsp:txXfrm>
    </dsp:sp>
    <dsp:sp modelId="{633E8571-912E-4C04-935B-BCBC725940E1}">
      <dsp:nvSpPr>
        <dsp:cNvPr id="0" name=""/>
        <dsp:cNvSpPr/>
      </dsp:nvSpPr>
      <dsp:spPr>
        <a:xfrm>
          <a:off x="6970375" y="3020090"/>
          <a:ext cx="2111053" cy="1266632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hlinkClick xmlns:r="http://schemas.openxmlformats.org/officeDocument/2006/relationships" r:id="rId13"/>
            </a:rPr>
            <a:t>Truetube</a:t>
          </a:r>
          <a:endParaRPr lang="en-US" sz="2600" kern="1200" dirty="0"/>
        </a:p>
      </dsp:txBody>
      <dsp:txXfrm>
        <a:off x="6970375" y="3020090"/>
        <a:ext cx="2111053" cy="12666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CAF8C2-3CE9-4CB9-A07A-9EBE59F51630}">
      <dsp:nvSpPr>
        <dsp:cNvPr id="0" name=""/>
        <dsp:cNvSpPr/>
      </dsp:nvSpPr>
      <dsp:spPr>
        <a:xfrm>
          <a:off x="3458" y="565841"/>
          <a:ext cx="1872674" cy="112360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hlinkClick xmlns:r="http://schemas.openxmlformats.org/officeDocument/2006/relationships" r:id="rId1"/>
            </a:rPr>
            <a:t>NASA activities</a:t>
          </a:r>
          <a:endParaRPr lang="en-US" sz="2200" kern="1200"/>
        </a:p>
      </dsp:txBody>
      <dsp:txXfrm>
        <a:off x="3458" y="565841"/>
        <a:ext cx="1872674" cy="1123604"/>
      </dsp:txXfrm>
    </dsp:sp>
    <dsp:sp modelId="{33852F0D-07F7-4AB0-A3E0-3C618883ADDC}">
      <dsp:nvSpPr>
        <dsp:cNvPr id="0" name=""/>
        <dsp:cNvSpPr/>
      </dsp:nvSpPr>
      <dsp:spPr>
        <a:xfrm>
          <a:off x="2063400" y="565841"/>
          <a:ext cx="1872674" cy="1123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hlinkClick xmlns:r="http://schemas.openxmlformats.org/officeDocument/2006/relationships" r:id="rId2"/>
            </a:rPr>
            <a:t>STEM activities to try at home</a:t>
          </a:r>
          <a:endParaRPr lang="en-US" sz="2200" kern="1200"/>
        </a:p>
      </dsp:txBody>
      <dsp:txXfrm>
        <a:off x="2063400" y="565841"/>
        <a:ext cx="1872674" cy="1123604"/>
      </dsp:txXfrm>
    </dsp:sp>
    <dsp:sp modelId="{64B910D0-7015-4EDA-B557-67F9E32A04CA}">
      <dsp:nvSpPr>
        <dsp:cNvPr id="0" name=""/>
        <dsp:cNvSpPr/>
      </dsp:nvSpPr>
      <dsp:spPr>
        <a:xfrm>
          <a:off x="4123342" y="565841"/>
          <a:ext cx="1872674" cy="112360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hlinkClick xmlns:r="http://schemas.openxmlformats.org/officeDocument/2006/relationships" r:id="rId3"/>
            </a:rPr>
            <a:t>BP educational service</a:t>
          </a:r>
          <a:endParaRPr lang="en-US" sz="2200" kern="1200"/>
        </a:p>
      </dsp:txBody>
      <dsp:txXfrm>
        <a:off x="4123342" y="565841"/>
        <a:ext cx="1872674" cy="1123604"/>
      </dsp:txXfrm>
    </dsp:sp>
    <dsp:sp modelId="{40A57FED-C599-4BCE-838E-7619BD45306A}">
      <dsp:nvSpPr>
        <dsp:cNvPr id="0" name=""/>
        <dsp:cNvSpPr/>
      </dsp:nvSpPr>
      <dsp:spPr>
        <a:xfrm>
          <a:off x="6183284" y="565841"/>
          <a:ext cx="1872674" cy="112360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hlinkClick xmlns:r="http://schemas.openxmlformats.org/officeDocument/2006/relationships" r:id="rId4"/>
            </a:rPr>
            <a:t>Natural History Museum </a:t>
          </a:r>
          <a:endParaRPr lang="en-US" sz="2200" kern="1200"/>
        </a:p>
      </dsp:txBody>
      <dsp:txXfrm>
        <a:off x="6183284" y="565841"/>
        <a:ext cx="1872674" cy="1123604"/>
      </dsp:txXfrm>
    </dsp:sp>
    <dsp:sp modelId="{D4A4EF22-1188-40AE-9CE0-77B696B37ACE}">
      <dsp:nvSpPr>
        <dsp:cNvPr id="0" name=""/>
        <dsp:cNvSpPr/>
      </dsp:nvSpPr>
      <dsp:spPr>
        <a:xfrm>
          <a:off x="8243226" y="565841"/>
          <a:ext cx="1872674" cy="112360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hlinkClick xmlns:r="http://schemas.openxmlformats.org/officeDocument/2006/relationships" r:id="rId5"/>
            </a:rPr>
            <a:t>Minecraft activities</a:t>
          </a:r>
          <a:endParaRPr lang="en-US" sz="2200" kern="1200"/>
        </a:p>
      </dsp:txBody>
      <dsp:txXfrm>
        <a:off x="8243226" y="565841"/>
        <a:ext cx="1872674" cy="1123604"/>
      </dsp:txXfrm>
    </dsp:sp>
    <dsp:sp modelId="{22419E9A-2B61-48E0-A40C-4E55936FE7E0}">
      <dsp:nvSpPr>
        <dsp:cNvPr id="0" name=""/>
        <dsp:cNvSpPr/>
      </dsp:nvSpPr>
      <dsp:spPr>
        <a:xfrm>
          <a:off x="1033429" y="1876713"/>
          <a:ext cx="1872674" cy="112360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hlinkClick xmlns:r="http://schemas.openxmlformats.org/officeDocument/2006/relationships" r:id="rId6"/>
            </a:rPr>
            <a:t>Code Combat</a:t>
          </a:r>
          <a:endParaRPr lang="en-US" sz="2200" kern="1200"/>
        </a:p>
      </dsp:txBody>
      <dsp:txXfrm>
        <a:off x="1033429" y="1876713"/>
        <a:ext cx="1872674" cy="1123604"/>
      </dsp:txXfrm>
    </dsp:sp>
    <dsp:sp modelId="{12B64EE1-C815-4C6D-8A1A-8A1488BD9E6D}">
      <dsp:nvSpPr>
        <dsp:cNvPr id="0" name=""/>
        <dsp:cNvSpPr/>
      </dsp:nvSpPr>
      <dsp:spPr>
        <a:xfrm>
          <a:off x="3093371" y="1876713"/>
          <a:ext cx="1872674" cy="1123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hlinkClick xmlns:r="http://schemas.openxmlformats.org/officeDocument/2006/relationships" r:id="rId7"/>
            </a:rPr>
            <a:t>Tynker</a:t>
          </a:r>
          <a:endParaRPr lang="en-US" sz="2200" kern="1200"/>
        </a:p>
      </dsp:txBody>
      <dsp:txXfrm>
        <a:off x="3093371" y="1876713"/>
        <a:ext cx="1872674" cy="1123604"/>
      </dsp:txXfrm>
    </dsp:sp>
    <dsp:sp modelId="{E76BB6EA-93BA-4243-8072-74A36E054523}">
      <dsp:nvSpPr>
        <dsp:cNvPr id="0" name=""/>
        <dsp:cNvSpPr/>
      </dsp:nvSpPr>
      <dsp:spPr>
        <a:xfrm>
          <a:off x="5153313" y="1876713"/>
          <a:ext cx="1872674" cy="112360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hlinkClick xmlns:r="http://schemas.openxmlformats.org/officeDocument/2006/relationships" r:id="rId8"/>
            </a:rPr>
            <a:t>Pixar</a:t>
          </a:r>
          <a:endParaRPr lang="en-US" sz="2200" kern="1200"/>
        </a:p>
      </dsp:txBody>
      <dsp:txXfrm>
        <a:off x="5153313" y="1876713"/>
        <a:ext cx="1872674" cy="1123604"/>
      </dsp:txXfrm>
    </dsp:sp>
    <dsp:sp modelId="{9CD8223F-304A-4AE4-BDE8-779291FEF460}">
      <dsp:nvSpPr>
        <dsp:cNvPr id="0" name=""/>
        <dsp:cNvSpPr/>
      </dsp:nvSpPr>
      <dsp:spPr>
        <a:xfrm>
          <a:off x="7213255" y="1876713"/>
          <a:ext cx="1872674" cy="112360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hlinkClick xmlns:r="http://schemas.openxmlformats.org/officeDocument/2006/relationships" r:id="rId9"/>
            </a:rPr>
            <a:t>Kano</a:t>
          </a:r>
          <a:endParaRPr lang="en-US" sz="2200" kern="1200"/>
        </a:p>
      </dsp:txBody>
      <dsp:txXfrm>
        <a:off x="7213255" y="1876713"/>
        <a:ext cx="1872674" cy="11236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user/thebodycoach1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9972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FE8BCCF-55CE-420D-BE3D-58D0CE38CA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789" y="3923276"/>
            <a:ext cx="4964876" cy="1641671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4100" dirty="0">
                <a:solidFill>
                  <a:srgbClr val="000000"/>
                </a:solidFill>
                <a:cs typeface="Calibri Light"/>
              </a:rPr>
              <a:t>Learning from home...extension opportunities! 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E1CE6C-AF7C-4D58-8B9E-ED152F7D1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482" y="3084445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1800" dirty="0">
                <a:solidFill>
                  <a:srgbClr val="000000"/>
                </a:solidFill>
                <a:cs typeface="Calibri"/>
              </a:rPr>
              <a:t>January 2021</a:t>
            </a:r>
            <a:endParaRPr lang="en-US" dirty="0"/>
          </a:p>
        </p:txBody>
      </p:sp>
      <p:sp>
        <p:nvSpPr>
          <p:cNvPr id="14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7121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Check List">
            <a:extLst>
              <a:ext uri="{FF2B5EF4-FFF2-40B4-BE49-F238E27FC236}">
                <a16:creationId xmlns:a16="http://schemas.microsoft.com/office/drawing/2014/main" id="{30B6C37F-0BE7-40A2-A03D-A4DC1525E5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09770" y="1815320"/>
            <a:ext cx="4141760" cy="41417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604" y="239923"/>
            <a:ext cx="1495425" cy="17716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595" y="5564947"/>
            <a:ext cx="3095625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779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D5F2E7E6-0185-44B7-851D-B22EE2A0D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0391"/>
            <a:ext cx="12192000" cy="20833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068006-C3D7-4E29-BD9B-F78827E17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85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>
                <a:solidFill>
                  <a:schemeClr val="bg1">
                    <a:lumMod val="95000"/>
                  </a:schemeClr>
                </a:solidFill>
                <a:cs typeface="Calibri Light"/>
              </a:rPr>
              <a:t>A range of learning ideas...</a:t>
            </a:r>
            <a:endParaRPr lang="en-US" sz="6600">
              <a:solidFill>
                <a:schemeClr val="bg1">
                  <a:lumMod val="95000"/>
                </a:schemeClr>
              </a:solidFill>
            </a:endParaRPr>
          </a:p>
        </p:txBody>
      </p:sp>
      <p:graphicFrame>
        <p:nvGraphicFramePr>
          <p:cNvPr id="22" name="Content Placeholder 5">
            <a:extLst>
              <a:ext uri="{FF2B5EF4-FFF2-40B4-BE49-F238E27FC236}">
                <a16:creationId xmlns:a16="http://schemas.microsoft.com/office/drawing/2014/main" id="{6CE0E829-5BE8-4BD8-911E-2C0DA06CCE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7204546"/>
              </p:ext>
            </p:extLst>
          </p:nvPr>
        </p:nvGraphicFramePr>
        <p:xfrm>
          <a:off x="838200" y="2265218"/>
          <a:ext cx="10515600" cy="3916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9857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C5E409A5-CF1D-458A-9663-2151ED82F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2825496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919F297E-B60D-4F97-8148-C5F192A54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33968"/>
          <a:stretch/>
        </p:blipFill>
        <p:spPr>
          <a:xfrm>
            <a:off x="0" y="1217573"/>
            <a:ext cx="12192000" cy="1393277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BA05B2-2768-42B4-9493-C8CE1B58A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cs typeface="Calibri Light"/>
              </a:rPr>
              <a:t>Online courses...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143844-CA1B-4124-9147-25EAB6ABC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2466471"/>
            <a:ext cx="12188952" cy="43915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671624-9E9D-4A56-A4AB-DB8FF759A6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409472"/>
              </p:ext>
            </p:extLst>
          </p:nvPr>
        </p:nvGraphicFramePr>
        <p:xfrm>
          <a:off x="1036320" y="2560320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7" name="TextBox 106">
            <a:extLst>
              <a:ext uri="{FF2B5EF4-FFF2-40B4-BE49-F238E27FC236}">
                <a16:creationId xmlns:a16="http://schemas.microsoft.com/office/drawing/2014/main" id="{833E3CDF-135B-44C9-A5A9-C5E5E830C891}"/>
              </a:ext>
            </a:extLst>
          </p:cNvPr>
          <p:cNvSpPr txBox="1"/>
          <p:nvPr/>
        </p:nvSpPr>
        <p:spPr>
          <a:xfrm>
            <a:off x="8298611" y="365125"/>
            <a:ext cx="3550869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 range of short, online courses available from leading universities, organisations and employers… usually for free!</a:t>
            </a:r>
          </a:p>
        </p:txBody>
      </p:sp>
    </p:spTree>
    <p:extLst>
      <p:ext uri="{BB962C8B-B14F-4D97-AF65-F5344CB8AC3E}">
        <p14:creationId xmlns:p14="http://schemas.microsoft.com/office/powerpoint/2010/main" val="3684225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E409A5-CF1D-458A-9663-2151ED82F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282549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19F297E-B60D-4F97-8148-C5F192A54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33968"/>
          <a:stretch/>
        </p:blipFill>
        <p:spPr>
          <a:xfrm>
            <a:off x="0" y="1217573"/>
            <a:ext cx="12192000" cy="1393277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C03091-44B2-4763-9E3C-D605CB53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cs typeface="Calibri Light"/>
              </a:rPr>
              <a:t>Take a tour, learn a language, explore history...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0143844-CA1B-4124-9147-25EAB6ABC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2466471"/>
            <a:ext cx="12188952" cy="43915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40A1C2-C7A0-46AC-BCB0-3CC41BE096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184514"/>
              </p:ext>
            </p:extLst>
          </p:nvPr>
        </p:nvGraphicFramePr>
        <p:xfrm>
          <a:off x="1036320" y="2560320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5504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7E773EB-1EC1-4E49-9DE2-E6F460497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0391"/>
            <a:ext cx="12192000" cy="19430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BA05B2-2768-42B4-9493-C8CE1B58A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378" y="320675"/>
            <a:ext cx="11407487" cy="1325563"/>
          </a:xfrm>
        </p:spPr>
        <p:txBody>
          <a:bodyPr>
            <a:normAutofit/>
          </a:bodyPr>
          <a:lstStyle/>
          <a:p>
            <a:r>
              <a:rPr lang="en-US" sz="5000" dirty="0">
                <a:solidFill>
                  <a:schemeClr val="bg1"/>
                </a:solidFill>
                <a:cs typeface="Calibri Light"/>
              </a:rPr>
              <a:t>Explore literature, music and the arts...</a:t>
            </a:r>
            <a:endParaRPr lang="en-US" sz="5000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671624-9E9D-4A56-A4AB-DB8FF759A6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257011"/>
              </p:ext>
            </p:extLst>
          </p:nvPr>
        </p:nvGraphicFramePr>
        <p:xfrm>
          <a:off x="391379" y="1976293"/>
          <a:ext cx="11407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6332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E409A5-CF1D-458A-9663-2151ED82F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282549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19F297E-B60D-4F97-8148-C5F192A54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33968"/>
          <a:stretch/>
        </p:blipFill>
        <p:spPr>
          <a:xfrm>
            <a:off x="0" y="1217573"/>
            <a:ext cx="12192000" cy="1393277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2D7531-5E18-405F-AEE3-C7625A9C8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cs typeface="Calibri Light"/>
              </a:rPr>
              <a:t>STEM activities to try..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0143844-CA1B-4124-9147-25EAB6ABC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2466471"/>
            <a:ext cx="12188952" cy="43915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763EFEC-27D3-4A86-BC16-2D806D7F75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213427"/>
              </p:ext>
            </p:extLst>
          </p:nvPr>
        </p:nvGraphicFramePr>
        <p:xfrm>
          <a:off x="1036320" y="2560320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88721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359C1F-7A15-4B9D-91A8-0C7FEF9E8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3700">
                <a:cs typeface="Calibri Light"/>
              </a:rPr>
              <a:t>For something completely different...!</a:t>
            </a:r>
            <a:endParaRPr lang="en-US" sz="37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F4426-33A4-4078-B3DF-7BDCC09B1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GB" sz="2000" dirty="0">
              <a:ea typeface="+mn-lt"/>
              <a:cs typeface="+mn-lt"/>
            </a:endParaRPr>
          </a:p>
          <a:p>
            <a:endParaRPr lang="en-US" sz="2000" dirty="0">
              <a:cs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5247071D-7227-4FE3-8487-D80AE0C9C6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365" r="-1" b="596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pic>
        <p:nvPicPr>
          <p:cNvPr id="6" name="Picture 6" descr="A person standing in front of a blue wall&#10;&#10;Description generated with very high confidence">
            <a:hlinkClick r:id="rId3"/>
            <a:extLst>
              <a:ext uri="{FF2B5EF4-FFF2-40B4-BE49-F238E27FC236}">
                <a16:creationId xmlns:a16="http://schemas.microsoft.com/office/drawing/2014/main" id="{FC394450-5748-4704-944B-9FEF48C4DD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126" y="2651907"/>
            <a:ext cx="4011282" cy="2880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309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2CCFBADB1AEE429D62DE772DD8C49E" ma:contentTypeVersion="13" ma:contentTypeDescription="Create a new document." ma:contentTypeScope="" ma:versionID="c316d1daed5ff2d25c04b0601acb5ad9">
  <xsd:schema xmlns:xsd="http://www.w3.org/2001/XMLSchema" xmlns:xs="http://www.w3.org/2001/XMLSchema" xmlns:p="http://schemas.microsoft.com/office/2006/metadata/properties" xmlns:ns3="242e2347-385b-4e16-8967-df9235011cc4" xmlns:ns4="64015cea-48d5-4aa9-b2ad-1a5692b0901d" targetNamespace="http://schemas.microsoft.com/office/2006/metadata/properties" ma:root="true" ma:fieldsID="c7cdd32bd1ce41aa0cf541a568315dce" ns3:_="" ns4:_="">
    <xsd:import namespace="242e2347-385b-4e16-8967-df9235011cc4"/>
    <xsd:import namespace="64015cea-48d5-4aa9-b2ad-1a5692b0901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2e2347-385b-4e16-8967-df9235011c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015cea-48d5-4aa9-b2ad-1a5692b0901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E1EA8A-552D-489F-B47A-D2C9962AD8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F681F6-46BA-4259-8560-5EAA2DEF2739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64015cea-48d5-4aa9-b2ad-1a5692b0901d"/>
    <ds:schemaRef ds:uri="242e2347-385b-4e16-8967-df9235011cc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F7A6772-DD13-4767-A045-784E1E4F5B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2e2347-385b-4e16-8967-df9235011cc4"/>
    <ds:schemaRef ds:uri="64015cea-48d5-4aa9-b2ad-1a5692b090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171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Learning from home...extension opportunities! </vt:lpstr>
      <vt:lpstr>A range of learning ideas...</vt:lpstr>
      <vt:lpstr>Online courses...</vt:lpstr>
      <vt:lpstr>Take a tour, learn a language, explore history...</vt:lpstr>
      <vt:lpstr>Explore literature, music and the arts...</vt:lpstr>
      <vt:lpstr>STEM activities to try..</vt:lpstr>
      <vt:lpstr>For something completely different...!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Skills for Parents</dc:title>
  <dc:creator>PowellL</dc:creator>
  <cp:lastModifiedBy>CopleyA</cp:lastModifiedBy>
  <cp:revision>373</cp:revision>
  <dcterms:created xsi:type="dcterms:W3CDTF">2020-02-10T14:01:55Z</dcterms:created>
  <dcterms:modified xsi:type="dcterms:W3CDTF">2021-01-19T11:59:18Z</dcterms:modified>
</cp:coreProperties>
</file>