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76" r:id="rId7"/>
    <p:sldId id="277" r:id="rId8"/>
    <p:sldId id="281" r:id="rId9"/>
    <p:sldId id="280" r:id="rId10"/>
    <p:sldId id="282" r:id="rId11"/>
    <p:sldId id="275" r:id="rId12"/>
    <p:sldId id="28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U6th </a:t>
            </a:r>
            <a:r>
              <a:rPr lang="en-GB" dirty="0" smtClean="0"/>
              <a:t>Business Transition </a:t>
            </a:r>
            <a:r>
              <a:rPr lang="en-GB" dirty="0" smtClean="0"/>
              <a:t>Lessons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6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</a:t>
            </a:r>
            <a:r>
              <a:rPr lang="en-GB" dirty="0" smtClean="0"/>
              <a:t>and next </a:t>
            </a:r>
            <a:r>
              <a:rPr lang="en-GB" dirty="0" smtClean="0"/>
              <a:t>lesson!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06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on Sure Chill – 10 marker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352" y="2557463"/>
            <a:ext cx="720129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Marker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060" y="2006781"/>
            <a:ext cx="7239000" cy="204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185" y="4054656"/>
            <a:ext cx="67627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 task – choose 10-20 companies that you would invest in now!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specifics:</a:t>
            </a:r>
          </a:p>
          <a:p>
            <a:pPr lvl="1"/>
            <a:r>
              <a:rPr lang="en-US" dirty="0" smtClean="0"/>
              <a:t>Choose between 10 and 20 companies.</a:t>
            </a:r>
          </a:p>
          <a:p>
            <a:pPr lvl="1"/>
            <a:r>
              <a:rPr lang="en-US" dirty="0" smtClean="0"/>
              <a:t>Look at where we are on the Economic Cycle</a:t>
            </a:r>
          </a:p>
          <a:p>
            <a:pPr lvl="1"/>
            <a:r>
              <a:rPr lang="en-US" dirty="0" smtClean="0"/>
              <a:t>Using long term social trends</a:t>
            </a:r>
          </a:p>
          <a:p>
            <a:pPr lvl="1"/>
            <a:r>
              <a:rPr lang="en-US" dirty="0" smtClean="0"/>
              <a:t>Using companies you can identify and explain what they do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7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102" y="1114832"/>
            <a:ext cx="3073897" cy="3222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708" y="1213756"/>
            <a:ext cx="3126378" cy="4298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164" y="1114832"/>
            <a:ext cx="3117680" cy="19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011" y="843477"/>
            <a:ext cx="2860766" cy="5298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82" y="1116756"/>
            <a:ext cx="6285521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568" y="1323975"/>
            <a:ext cx="4276725" cy="146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574" y="1121389"/>
            <a:ext cx="3867152" cy="41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companies have you identified and why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Break out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9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726" y="907115"/>
            <a:ext cx="4767943" cy="510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80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91345DA5CAA54888E9ADC896670D8B" ma:contentTypeVersion="13" ma:contentTypeDescription="Create a new document." ma:contentTypeScope="" ma:versionID="c90a4c236d8e06b2c280f0c331865808">
  <xsd:schema xmlns:xsd="http://www.w3.org/2001/XMLSchema" xmlns:xs="http://www.w3.org/2001/XMLSchema" xmlns:p="http://schemas.microsoft.com/office/2006/metadata/properties" xmlns:ns3="ce68ca67-5bfb-48a1-9cca-999e038fd245" xmlns:ns4="fc0f9e56-dbb8-4195-9e8c-e8bf63aa1d48" targetNamespace="http://schemas.microsoft.com/office/2006/metadata/properties" ma:root="true" ma:fieldsID="c56954629c64022576816764eadd5956" ns3:_="" ns4:_="">
    <xsd:import namespace="ce68ca67-5bfb-48a1-9cca-999e038fd245"/>
    <xsd:import namespace="fc0f9e56-dbb8-4195-9e8c-e8bf63aa1d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8ca67-5bfb-48a1-9cca-999e038fd2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0f9e56-dbb8-4195-9e8c-e8bf63aa1d4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CC6F34-6487-47EB-9A98-FD25B710B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68ca67-5bfb-48a1-9cca-999e038fd245"/>
    <ds:schemaRef ds:uri="fc0f9e56-dbb8-4195-9e8c-e8bf63aa1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174839-2834-405B-BAAE-6B7A77953D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096602-BCBF-4422-83A5-6B4104D7D9D2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fc0f9e56-dbb8-4195-9e8c-e8bf63aa1d48"/>
    <ds:schemaRef ds:uri="http://schemas.microsoft.com/office/2006/documentManagement/types"/>
    <ds:schemaRef ds:uri="ce68ca67-5bfb-48a1-9cca-999e038fd24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795</TotalTime>
  <Words>75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U6th Business Transition Lessons</vt:lpstr>
      <vt:lpstr>Feedback on Sure Chill – 10 marker</vt:lpstr>
      <vt:lpstr>12 Marker</vt:lpstr>
      <vt:lpstr>Transition task – choose 10-20 companies that you would invest in now!</vt:lpstr>
      <vt:lpstr>PowerPoint Presentation</vt:lpstr>
      <vt:lpstr>PowerPoint Presentation</vt:lpstr>
      <vt:lpstr>PowerPoint Presentation</vt:lpstr>
      <vt:lpstr>Which companies have you identified and why</vt:lpstr>
      <vt:lpstr>PowerPoint Presentation</vt:lpstr>
      <vt:lpstr>Feedback and next lesson!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U6th Revision Lesson</dc:title>
  <dc:creator>Gareth Shephard</dc:creator>
  <cp:lastModifiedBy>ShephardG</cp:lastModifiedBy>
  <cp:revision>15</cp:revision>
  <dcterms:created xsi:type="dcterms:W3CDTF">2019-05-15T06:21:32Z</dcterms:created>
  <dcterms:modified xsi:type="dcterms:W3CDTF">2020-05-12T21:03:00Z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0x0101003891345DA5CAA54888E9ADC896670D8B</vt:lpwstr>
  </property>
</Properties>
</file>