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07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55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3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86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40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41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19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99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7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1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00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C44F-5C70-4632-9F76-36211D1743C1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A2237-C69F-4DE7-9E9D-938BEE8F5F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61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Fifteen Graphic Organisers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Taken from:</a:t>
            </a:r>
            <a:endParaRPr lang="en-GB" dirty="0"/>
          </a:p>
          <a:p>
            <a:r>
              <a:rPr lang="en-US" dirty="0"/>
              <a:t>The Student Toolkit by Steve Oakes and Martin Griffin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19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key part of revision is putting information into a format which helps you to learn and remember it. This involves recasting it in some way – putting it into your own words, into shapes, diagrams and pictures. Graphic </a:t>
            </a:r>
            <a:r>
              <a:rPr lang="en-US" dirty="0" err="1"/>
              <a:t>organisers</a:t>
            </a:r>
            <a:r>
              <a:rPr lang="en-US" dirty="0"/>
              <a:t> can help you to do this by reducing the number of words and helping to </a:t>
            </a:r>
            <a:r>
              <a:rPr lang="en-US" dirty="0" err="1"/>
              <a:t>summarise</a:t>
            </a:r>
            <a:r>
              <a:rPr lang="en-US" dirty="0"/>
              <a:t> the key concepts and details. Identifying key or ‘trigger’ words is an essential part of revising and then recalling information effectively</a:t>
            </a:r>
            <a:endParaRPr lang="en-GB" dirty="0"/>
          </a:p>
          <a:p>
            <a:r>
              <a:rPr lang="en-US" dirty="0"/>
              <a:t>The list below is a whole bunch of different graphic </a:t>
            </a:r>
            <a:r>
              <a:rPr lang="en-US" dirty="0" err="1"/>
              <a:t>organisers</a:t>
            </a:r>
            <a:r>
              <a:rPr lang="en-US" dirty="0"/>
              <a:t> which you can experiment with. They will all help you to make connections between different topics and sub-sections.</a:t>
            </a:r>
            <a:endParaRPr lang="en-GB" dirty="0"/>
          </a:p>
          <a:p>
            <a:r>
              <a:rPr lang="en-US" dirty="0"/>
              <a:t>If you are new to a topic, you could try a mind-map or comparison table which will help you to make sense of less familiar information. Once you are more confident with a topic, the tree, village or river activities will help you to be more creative and to ‘boil’ down information into key words and concepts.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94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303" y="750626"/>
            <a:ext cx="7243762" cy="537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29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730" y="171890"/>
            <a:ext cx="6172200" cy="2146935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730" y="2069077"/>
            <a:ext cx="5797313" cy="478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7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41" y="1216807"/>
            <a:ext cx="6134100" cy="3578225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025" y="1163466"/>
            <a:ext cx="5895975" cy="368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25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825" y="561657"/>
            <a:ext cx="5848350" cy="573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391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Fifteen Graphic Organisers</vt:lpstr>
      <vt:lpstr>Introduction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Fifteen Graphic Organisers</dc:title>
  <dc:creator>PowellL</dc:creator>
  <cp:lastModifiedBy>PowellL</cp:lastModifiedBy>
  <cp:revision>1</cp:revision>
  <dcterms:created xsi:type="dcterms:W3CDTF">2020-02-09T17:39:51Z</dcterms:created>
  <dcterms:modified xsi:type="dcterms:W3CDTF">2020-02-09T17:40:05Z</dcterms:modified>
</cp:coreProperties>
</file>