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66" r:id="rId4"/>
    <p:sldId id="263" r:id="rId5"/>
    <p:sldId id="267" r:id="rId6"/>
    <p:sldId id="265" r:id="rId7"/>
    <p:sldId id="270" r:id="rId8"/>
    <p:sldId id="268" r:id="rId9"/>
    <p:sldId id="269" r:id="rId10"/>
    <p:sldId id="258" r:id="rId11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a Tvrz" initials="" lastIdx="2" clrIdx="0"/>
  <p:cmAuthor id="1" name="Gemma Quickfall" initials="GQ" lastIdx="3" clrIdx="1">
    <p:extLst/>
  </p:cmAuthor>
  <p:cmAuthor id="2" name="SOBOLJ" initials="S" lastIdx="19" clrIdx="2">
    <p:extLst/>
  </p:cmAuthor>
  <p:cmAuthor id="3" name="RINTOULA" initials="R" lastIdx="15" clrIdx="3">
    <p:extLst/>
  </p:cmAuthor>
  <p:cmAuthor id="4" name="New User" initials="NU" lastIdx="20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AB35"/>
    <a:srgbClr val="EAAB35"/>
    <a:srgbClr val="F1BA38"/>
    <a:srgbClr val="F9C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37" autoAdjust="0"/>
  </p:normalViewPr>
  <p:slideViewPr>
    <p:cSldViewPr snapToGrid="0">
      <p:cViewPr varScale="1">
        <p:scale>
          <a:sx n="74" d="100"/>
          <a:sy n="74" d="100"/>
        </p:scale>
        <p:origin x="106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7588D-63E6-413B-BE88-3C658862091E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0C00E-D348-498E-BCE3-3CEB579D4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968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5355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-eu.mimecast.com/s/LsGKC83DnhJy1NHnamAO?domain=leapskills.unitestudents.co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142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788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 dirty="0"/>
              <a:t>- Link shorturl.at/</a:t>
            </a:r>
            <a:r>
              <a:rPr lang="en-GB" dirty="0" err="1"/>
              <a:t>elmvx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757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689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baseline="0" dirty="0"/>
          </a:p>
          <a:p>
            <a:pPr marL="158750" indent="0">
              <a:buNone/>
            </a:pPr>
            <a:r>
              <a:rPr lang="en-GB" baseline="0" dirty="0"/>
              <a:t>Link to student game resource-</a:t>
            </a:r>
            <a:r>
              <a:rPr lang="en-GB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https://leapskills.unitestudents.com/students</a:t>
            </a: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2913689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958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958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fa4aa0c4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fa4aa0c47_0_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Link: https://www.youtube.com/watch?time_continue=3&amp;v=nuhXOEduzzo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2251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fa4aa0c4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fa4aa0c47_0_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25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tourdash.com/embed/2f186c3f58bd46f3bc0ebb22500e6353?bg=rgba(26,172,214,1)&amp;fg=rgba(255,255,255,1)&amp;txt=Tap%20to%20view%20the%20virtual%20tou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3&amp;v=nuhXOEduzz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ite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" y="0"/>
            <a:ext cx="913984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ite ppt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" y="0"/>
            <a:ext cx="913984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unite pp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" y="0"/>
            <a:ext cx="91398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0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ite ppt3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" y="0"/>
            <a:ext cx="91398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7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unite ppt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544" y="0"/>
            <a:ext cx="91398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5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23039"/>
            <a:ext cx="9123218" cy="53895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C63B3F-C712-4029-9114-377D60351286}"/>
              </a:ext>
            </a:extLst>
          </p:cNvPr>
          <p:cNvSpPr/>
          <p:nvPr/>
        </p:nvSpPr>
        <p:spPr>
          <a:xfrm>
            <a:off x="0" y="4407983"/>
            <a:ext cx="1406106" cy="858557"/>
          </a:xfrm>
          <a:prstGeom prst="rect">
            <a:avLst/>
          </a:prstGeom>
          <a:solidFill>
            <a:srgbClr val="EBAB35"/>
          </a:solidFill>
          <a:ln>
            <a:solidFill>
              <a:srgbClr val="EAA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B15B4-2E9C-4675-8EB5-450B89A78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1" y="1339136"/>
            <a:ext cx="3353634" cy="33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85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unite ppt_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844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ADAD73-F87F-4F83-A001-C5211BF8D71B}"/>
              </a:ext>
            </a:extLst>
          </p:cNvPr>
          <p:cNvSpPr/>
          <p:nvPr/>
        </p:nvSpPr>
        <p:spPr>
          <a:xfrm>
            <a:off x="914400" y="1875223"/>
            <a:ext cx="8225444" cy="2516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04154-807B-451B-A702-EEF69336D308}"/>
              </a:ext>
            </a:extLst>
          </p:cNvPr>
          <p:cNvSpPr txBox="1"/>
          <p:nvPr/>
        </p:nvSpPr>
        <p:spPr>
          <a:xfrm>
            <a:off x="638229" y="1828800"/>
            <a:ext cx="74486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+mj-lt"/>
              </a:rPr>
              <a:t>• Is there a chance of potential conflict if different personality types are sharing together? Can this be prevented? How?</a:t>
            </a:r>
          </a:p>
          <a:p>
            <a:endParaRPr lang="en-GB" sz="1800" dirty="0">
              <a:latin typeface="+mj-lt"/>
            </a:endParaRPr>
          </a:p>
          <a:p>
            <a:r>
              <a:rPr lang="en-GB" sz="1800" dirty="0">
                <a:latin typeface="+mj-lt"/>
              </a:rPr>
              <a:t>• Which scenario/question did you find the most challenging? Why? </a:t>
            </a:r>
          </a:p>
          <a:p>
            <a:endParaRPr lang="en-GB" sz="1800" dirty="0">
              <a:latin typeface="+mj-lt"/>
            </a:endParaRPr>
          </a:p>
          <a:p>
            <a:r>
              <a:rPr lang="en-GB" sz="1800" dirty="0">
                <a:latin typeface="+mj-lt"/>
              </a:rPr>
              <a:t>• What are some other ways of dealing with this situation? </a:t>
            </a:r>
          </a:p>
          <a:p>
            <a:endParaRPr lang="en-GB" sz="1800" dirty="0">
              <a:latin typeface="+mj-lt"/>
            </a:endParaRPr>
          </a:p>
          <a:p>
            <a:r>
              <a:rPr lang="en-GB" sz="1800" dirty="0">
                <a:latin typeface="+mj-lt"/>
              </a:rPr>
              <a:t>• What might be the consequences of these decisions?</a:t>
            </a:r>
          </a:p>
        </p:txBody>
      </p:sp>
    </p:spTree>
    <p:extLst>
      <p:ext uri="{BB962C8B-B14F-4D97-AF65-F5344CB8AC3E}">
        <p14:creationId xmlns:p14="http://schemas.microsoft.com/office/powerpoint/2010/main" val="375049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7" y="5814"/>
            <a:ext cx="7275729" cy="51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unite ppt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" y="0"/>
            <a:ext cx="91398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39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ite ppt9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" y="0"/>
            <a:ext cx="91398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5901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100</Words>
  <Application>Microsoft Office PowerPoint</Application>
  <PresentationFormat>On-screen Show (16:9)</PresentationFormat>
  <Paragraphs>11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BFI FILM ACADEMY RESIDENTIAL PROGRAMME 2019</dc:title>
  <dc:creator>Gemma Quickfall</dc:creator>
  <cp:lastModifiedBy>Vicki Fry</cp:lastModifiedBy>
  <cp:revision>55</cp:revision>
  <cp:lastPrinted>2018-08-14T10:56:19Z</cp:lastPrinted>
  <dcterms:modified xsi:type="dcterms:W3CDTF">2019-11-01T09:33:02Z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54146a1-e115-4281-a3c6-52e16550f7b2_Enabled">
    <vt:lpwstr>True</vt:lpwstr>
  </property>
  <property fmtid="{D5CDD505-2E9C-101B-9397-08002B2CF9AE}" pid="3" name="MSIP_Label_554146a1-e115-4281-a3c6-52e16550f7b2_SiteId">
    <vt:lpwstr>4eefdee3-6662-4480-b2ba-a102df9c5160</vt:lpwstr>
  </property>
  <property fmtid="{D5CDD505-2E9C-101B-9397-08002B2CF9AE}" pid="4" name="MSIP_Label_554146a1-e115-4281-a3c6-52e16550f7b2_Owner">
    <vt:lpwstr>Vicki.Fry@unitestudents.com</vt:lpwstr>
  </property>
  <property fmtid="{D5CDD505-2E9C-101B-9397-08002B2CF9AE}" pid="5" name="MSIP_Label_554146a1-e115-4281-a3c6-52e16550f7b2_SetDate">
    <vt:lpwstr>2019-06-24T13:54:09.0076600Z</vt:lpwstr>
  </property>
  <property fmtid="{D5CDD505-2E9C-101B-9397-08002B2CF9AE}" pid="6" name="MSIP_Label_554146a1-e115-4281-a3c6-52e16550f7b2_Name">
    <vt:lpwstr>uS - Public Access</vt:lpwstr>
  </property>
  <property fmtid="{D5CDD505-2E9C-101B-9397-08002B2CF9AE}" pid="7" name="MSIP_Label_554146a1-e115-4281-a3c6-52e16550f7b2_Application">
    <vt:lpwstr>Microsoft Azure Information Protection</vt:lpwstr>
  </property>
  <property fmtid="{D5CDD505-2E9C-101B-9397-08002B2CF9AE}" pid="8" name="MSIP_Label_554146a1-e115-4281-a3c6-52e16550f7b2_Extended_MSFT_Method">
    <vt:lpwstr>Automatic</vt:lpwstr>
  </property>
  <property fmtid="{D5CDD505-2E9C-101B-9397-08002B2CF9AE}" pid="9" name="Sensitivity">
    <vt:lpwstr>uS - Public Access</vt:lpwstr>
  </property>
</Properties>
</file>