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70" d="100"/>
          <a:sy n="170" d="100"/>
        </p:scale>
        <p:origin x="-104" y="-5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C4BC-F224-2046-AA2E-1B32EFC3A6DF}" type="datetimeFigureOut">
              <a:rPr lang="en-US" smtClean="0"/>
              <a:t>14/09/16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2D8A-6343-8E4B-82E4-E7B4A726D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149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C4BC-F224-2046-AA2E-1B32EFC3A6DF}" type="datetimeFigureOut">
              <a:rPr lang="en-US" smtClean="0"/>
              <a:t>14/09/16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2D8A-6343-8E4B-82E4-E7B4A726D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20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C4BC-F224-2046-AA2E-1B32EFC3A6DF}" type="datetimeFigureOut">
              <a:rPr lang="en-US" smtClean="0"/>
              <a:t>14/09/16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2D8A-6343-8E4B-82E4-E7B4A726D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49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C4BC-F224-2046-AA2E-1B32EFC3A6DF}" type="datetimeFigureOut">
              <a:rPr lang="en-US" smtClean="0"/>
              <a:t>14/09/16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2D8A-6343-8E4B-82E4-E7B4A726D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416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C4BC-F224-2046-AA2E-1B32EFC3A6DF}" type="datetimeFigureOut">
              <a:rPr lang="en-US" smtClean="0"/>
              <a:t>14/09/16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2D8A-6343-8E4B-82E4-E7B4A726D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758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C4BC-F224-2046-AA2E-1B32EFC3A6DF}" type="datetimeFigureOut">
              <a:rPr lang="en-US" smtClean="0"/>
              <a:t>14/09/16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2D8A-6343-8E4B-82E4-E7B4A726D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885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C4BC-F224-2046-AA2E-1B32EFC3A6DF}" type="datetimeFigureOut">
              <a:rPr lang="en-US" smtClean="0"/>
              <a:t>14/09/16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2D8A-6343-8E4B-82E4-E7B4A726D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043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C4BC-F224-2046-AA2E-1B32EFC3A6DF}" type="datetimeFigureOut">
              <a:rPr lang="en-US" smtClean="0"/>
              <a:t>14/09/16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2D8A-6343-8E4B-82E4-E7B4A726D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357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C4BC-F224-2046-AA2E-1B32EFC3A6DF}" type="datetimeFigureOut">
              <a:rPr lang="en-US" smtClean="0"/>
              <a:t>14/09/16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2D8A-6343-8E4B-82E4-E7B4A726D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224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C4BC-F224-2046-AA2E-1B32EFC3A6DF}" type="datetimeFigureOut">
              <a:rPr lang="en-US" smtClean="0"/>
              <a:t>14/09/16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2D8A-6343-8E4B-82E4-E7B4A726D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034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C4BC-F224-2046-AA2E-1B32EFC3A6DF}" type="datetimeFigureOut">
              <a:rPr lang="en-US" smtClean="0"/>
              <a:t>14/09/16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12D8A-6343-8E4B-82E4-E7B4A726D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346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BC4BC-F224-2046-AA2E-1B32EFC3A6DF}" type="datetimeFigureOut">
              <a:rPr lang="en-US" smtClean="0"/>
              <a:t>14/09/16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12D8A-6343-8E4B-82E4-E7B4A726D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56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arningscientists.org/blog/2016/8/11-1" TargetMode="External"/><Relationship Id="rId4" Type="http://schemas.openxmlformats.org/officeDocument/2006/relationships/hyperlink" Target="http://www.learningscientists.org/blog/2016/3/28/weekly-digest-3" TargetMode="Externa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erleaving presentatio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353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erleavin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743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erleavin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743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erleavin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743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erleavin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743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erleavin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743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erleavin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743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nterleaving presentatio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91882" y="2726765"/>
            <a:ext cx="5326530" cy="3884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91882" y="4138706"/>
            <a:ext cx="7590118" cy="4631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91882" y="2818511"/>
            <a:ext cx="6902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http://www.learningscientists.org/blog/2016/8/11-1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91882" y="4232551"/>
            <a:ext cx="6902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4"/>
              </a:rPr>
              <a:t>http://www.learningscientists.org/blog/2016/3/28/weekly-digest-3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743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erleavin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743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34</Words>
  <Application>Microsoft Macintosh PowerPoint</Application>
  <PresentationFormat>On-screen Show (4:3)</PresentationFormat>
  <Paragraphs>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Roma caviglioli</dc:creator>
  <cp:lastModifiedBy>Roma caviglioli</cp:lastModifiedBy>
  <cp:revision>3</cp:revision>
  <dcterms:created xsi:type="dcterms:W3CDTF">2016-08-02T15:16:34Z</dcterms:created>
  <dcterms:modified xsi:type="dcterms:W3CDTF">2016-09-14T17:24:36Z</dcterms:modified>
</cp:coreProperties>
</file>