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70" d="100"/>
          <a:sy n="170" d="100"/>
        </p:scale>
        <p:origin x="-104" y="-5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8260-0F08-9741-B10D-2C738DE2E0BC}" type="datetimeFigureOut">
              <a:rPr lang="en-US" smtClean="0"/>
              <a:t>15/09/16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94CD-D693-6B49-81EB-EC15CA545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046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8260-0F08-9741-B10D-2C738DE2E0BC}" type="datetimeFigureOut">
              <a:rPr lang="en-US" smtClean="0"/>
              <a:t>15/09/16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94CD-D693-6B49-81EB-EC15CA545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700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8260-0F08-9741-B10D-2C738DE2E0BC}" type="datetimeFigureOut">
              <a:rPr lang="en-US" smtClean="0"/>
              <a:t>15/09/16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94CD-D693-6B49-81EB-EC15CA545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910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8260-0F08-9741-B10D-2C738DE2E0BC}" type="datetimeFigureOut">
              <a:rPr lang="en-US" smtClean="0"/>
              <a:t>15/09/16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94CD-D693-6B49-81EB-EC15CA545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197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8260-0F08-9741-B10D-2C738DE2E0BC}" type="datetimeFigureOut">
              <a:rPr lang="en-US" smtClean="0"/>
              <a:t>15/09/16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94CD-D693-6B49-81EB-EC15CA545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507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8260-0F08-9741-B10D-2C738DE2E0BC}" type="datetimeFigureOut">
              <a:rPr lang="en-US" smtClean="0"/>
              <a:t>15/09/16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94CD-D693-6B49-81EB-EC15CA545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807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8260-0F08-9741-B10D-2C738DE2E0BC}" type="datetimeFigureOut">
              <a:rPr lang="en-US" smtClean="0"/>
              <a:t>15/09/16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94CD-D693-6B49-81EB-EC15CA545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521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8260-0F08-9741-B10D-2C738DE2E0BC}" type="datetimeFigureOut">
              <a:rPr lang="en-US" smtClean="0"/>
              <a:t>15/09/16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94CD-D693-6B49-81EB-EC15CA545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872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8260-0F08-9741-B10D-2C738DE2E0BC}" type="datetimeFigureOut">
              <a:rPr lang="en-US" smtClean="0"/>
              <a:t>15/09/16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94CD-D693-6B49-81EB-EC15CA545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378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8260-0F08-9741-B10D-2C738DE2E0BC}" type="datetimeFigureOut">
              <a:rPr lang="en-US" smtClean="0"/>
              <a:t>15/09/16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94CD-D693-6B49-81EB-EC15CA545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639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8260-0F08-9741-B10D-2C738DE2E0BC}" type="datetimeFigureOut">
              <a:rPr lang="en-US" smtClean="0"/>
              <a:t>15/09/16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594CD-D693-6B49-81EB-EC15CA545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351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FF8260-0F08-9741-B10D-2C738DE2E0BC}" type="datetimeFigureOut">
              <a:rPr lang="en-US" smtClean="0"/>
              <a:t>15/09/16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594CD-D693-6B49-81EB-EC15CA5458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154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arningscientists.org/blog/2016/7/21-1" TargetMode="External"/><Relationship Id="rId4" Type="http://schemas.openxmlformats.org/officeDocument/2006/relationships/hyperlink" Target="http://www.learningscientists.org/blog/2016/4/12-1" TargetMode="Externa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paced Practice presentation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455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paced Practic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852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paced Practic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852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paced Practic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852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paced Practic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852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paced Practic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852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paced Practic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852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paced Practic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852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paced Practic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20224" y="2784874"/>
            <a:ext cx="6515482" cy="46965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20224" y="2784874"/>
            <a:ext cx="656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http://www.learningscientists.org/blog/2016/7/21-</a:t>
            </a:r>
            <a:r>
              <a:rPr lang="en-US" dirty="0" smtClean="0">
                <a:hlinkClick r:id="rId3"/>
              </a:rPr>
              <a:t>1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20224" y="3847353"/>
            <a:ext cx="6433717" cy="5378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20224" y="4015903"/>
            <a:ext cx="656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4"/>
              </a:rPr>
              <a:t>http://www.learningscientists.org/blog/2016/4/12-1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66224" y="-466450"/>
            <a:ext cx="656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4"/>
              </a:rPr>
              <a:t>http://www.learningscientists.org/blog/2016/4/12-1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852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paced Practic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852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45</Words>
  <Application>Microsoft Macintosh PowerPoint</Application>
  <PresentationFormat>On-screen Show (4:3)</PresentationFormat>
  <Paragraphs>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Roma caviglioli</dc:creator>
  <cp:lastModifiedBy>Roma caviglioli</cp:lastModifiedBy>
  <cp:revision>6</cp:revision>
  <dcterms:created xsi:type="dcterms:W3CDTF">2016-08-02T15:36:14Z</dcterms:created>
  <dcterms:modified xsi:type="dcterms:W3CDTF">2016-09-15T07:24:37Z</dcterms:modified>
</cp:coreProperties>
</file>