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0E28A-5E5E-4EC7-B29E-E14C932453A2}" type="datetimeFigureOut">
              <a:rPr lang="en-GB" smtClean="0"/>
              <a:t>10/02/2020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4C64-5665-46C1-BC24-152FA7B9A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8768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0E28A-5E5E-4EC7-B29E-E14C932453A2}" type="datetimeFigureOut">
              <a:rPr lang="en-GB" smtClean="0"/>
              <a:t>10/02/2020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4C64-5665-46C1-BC24-152FA7B9A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9328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0E28A-5E5E-4EC7-B29E-E14C932453A2}" type="datetimeFigureOut">
              <a:rPr lang="en-GB" smtClean="0"/>
              <a:t>10/02/2020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4C64-5665-46C1-BC24-152FA7B9A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15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0E28A-5E5E-4EC7-B29E-E14C932453A2}" type="datetimeFigureOut">
              <a:rPr lang="en-GB" smtClean="0"/>
              <a:t>10/02/2020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4C64-5665-46C1-BC24-152FA7B9A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967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0E28A-5E5E-4EC7-B29E-E14C932453A2}" type="datetimeFigureOut">
              <a:rPr lang="en-GB" smtClean="0"/>
              <a:t>10/02/2020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4C64-5665-46C1-BC24-152FA7B9A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8718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0E28A-5E5E-4EC7-B29E-E14C932453A2}" type="datetimeFigureOut">
              <a:rPr lang="en-GB" smtClean="0"/>
              <a:t>10/02/2020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4C64-5665-46C1-BC24-152FA7B9A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7115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0E28A-5E5E-4EC7-B29E-E14C932453A2}" type="datetimeFigureOut">
              <a:rPr lang="en-GB" smtClean="0"/>
              <a:t>10/02/2020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4C64-5665-46C1-BC24-152FA7B9A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4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0E28A-5E5E-4EC7-B29E-E14C932453A2}" type="datetimeFigureOut">
              <a:rPr lang="en-GB" smtClean="0"/>
              <a:t>10/02/2020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4C64-5665-46C1-BC24-152FA7B9A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762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0E28A-5E5E-4EC7-B29E-E14C932453A2}" type="datetimeFigureOut">
              <a:rPr lang="en-GB" smtClean="0"/>
              <a:t>10/02/2020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4C64-5665-46C1-BC24-152FA7B9A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6539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0E28A-5E5E-4EC7-B29E-E14C932453A2}" type="datetimeFigureOut">
              <a:rPr lang="en-GB" smtClean="0"/>
              <a:t>10/02/2020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4C64-5665-46C1-BC24-152FA7B9A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547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0E28A-5E5E-4EC7-B29E-E14C932453A2}" type="datetimeFigureOut">
              <a:rPr lang="en-GB" smtClean="0"/>
              <a:t>10/02/2020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4C64-5665-46C1-BC24-152FA7B9A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7697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0E28A-5E5E-4EC7-B29E-E14C932453A2}" type="datetimeFigureOut">
              <a:rPr lang="en-GB" smtClean="0"/>
              <a:t>10/02/2020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44C64-5665-46C1-BC24-152FA7B9A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6072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3774" y="112594"/>
            <a:ext cx="6209732" cy="1276066"/>
          </a:xfrm>
        </p:spPr>
        <p:txBody>
          <a:bodyPr>
            <a:normAutofit/>
          </a:bodyPr>
          <a:lstStyle/>
          <a:p>
            <a:pPr algn="ctr"/>
            <a:r>
              <a:rPr lang="en-GB" sz="4000" b="1" dirty="0" smtClean="0"/>
              <a:t>Concept or Mind Mapping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82936" y="259308"/>
            <a:ext cx="5117911" cy="646903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fontAlgn="base">
              <a:buNone/>
            </a:pPr>
            <a:endParaRPr lang="en-GB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586854" y="982640"/>
            <a:ext cx="5786651" cy="3235677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GB" sz="3200" b="1" dirty="0" smtClean="0"/>
              <a:t>What is it?</a:t>
            </a:r>
          </a:p>
          <a:p>
            <a:pPr fontAlgn="base"/>
            <a:r>
              <a:rPr lang="en-GB" dirty="0"/>
              <a:t>Creating a concept map of the topic before starting revision. The purpose is to link, sub-topics together, topics to other topics they are related to and help create a visual representation of the subject as an interlinked series/episode of knowledge/skills that must come together for overall </a:t>
            </a:r>
            <a:r>
              <a:rPr lang="en-GB" dirty="0" smtClean="0"/>
              <a:t>success.</a:t>
            </a:r>
          </a:p>
          <a:p>
            <a:pPr fontAlgn="base"/>
            <a:r>
              <a:rPr lang="en-GB" dirty="0" err="1" smtClean="0"/>
              <a:t>Mindmaps</a:t>
            </a:r>
            <a:r>
              <a:rPr lang="en-GB" dirty="0" smtClean="0"/>
              <a:t> </a:t>
            </a:r>
            <a:r>
              <a:rPr lang="en-GB" smtClean="0"/>
              <a:t>are also u</a:t>
            </a:r>
            <a:r>
              <a:rPr lang="en-US" dirty="0" err="1" smtClean="0"/>
              <a:t>seful</a:t>
            </a:r>
            <a:r>
              <a:rPr lang="en-US" dirty="0" smtClean="0"/>
              <a:t> </a:t>
            </a:r>
            <a:r>
              <a:rPr lang="en-US" dirty="0"/>
              <a:t>for </a:t>
            </a:r>
            <a:r>
              <a:rPr lang="en-US" dirty="0" err="1"/>
              <a:t>summarising</a:t>
            </a:r>
            <a:r>
              <a:rPr lang="en-US" dirty="0"/>
              <a:t> large topics with lots of different </a:t>
            </a:r>
            <a:r>
              <a:rPr lang="en-US" dirty="0" smtClean="0"/>
              <a:t>sub-sections. They give a helpful</a:t>
            </a:r>
            <a:r>
              <a:rPr lang="en-US" dirty="0"/>
              <a:t>, quick overview of an entire topic and the links between different </a:t>
            </a:r>
            <a:r>
              <a:rPr lang="en-US" dirty="0" smtClean="0"/>
              <a:t>ideas. They can </a:t>
            </a:r>
            <a:r>
              <a:rPr lang="en-US" dirty="0"/>
              <a:t>include images and diagrams as well as </a:t>
            </a:r>
            <a:r>
              <a:rPr lang="en-US" dirty="0" smtClean="0"/>
              <a:t>words, whilst lots of different </a:t>
            </a:r>
            <a:r>
              <a:rPr lang="en-US" dirty="0" err="1"/>
              <a:t>colours</a:t>
            </a:r>
            <a:r>
              <a:rPr lang="en-US" dirty="0"/>
              <a:t> make them visually </a:t>
            </a:r>
            <a:r>
              <a:rPr lang="en-US" dirty="0" smtClean="0"/>
              <a:t>appealing.</a:t>
            </a:r>
            <a:endParaRPr lang="en-US" dirty="0"/>
          </a:p>
          <a:p>
            <a:pPr fontAlgn="base"/>
            <a:endParaRPr lang="en-GB" dirty="0" smtClean="0"/>
          </a:p>
          <a:p>
            <a:pPr fontAlgn="base"/>
            <a:endParaRPr lang="en-GB" dirty="0"/>
          </a:p>
          <a:p>
            <a:pPr fontAlgn="base"/>
            <a:endParaRPr lang="en-GB" dirty="0"/>
          </a:p>
          <a:p>
            <a:endParaRPr lang="en-GB" dirty="0"/>
          </a:p>
        </p:txBody>
      </p:sp>
      <p:sp>
        <p:nvSpPr>
          <p:cNvPr id="7" name="Text Placeholder 5"/>
          <p:cNvSpPr txBox="1">
            <a:spLocks/>
          </p:cNvSpPr>
          <p:nvPr/>
        </p:nvSpPr>
        <p:spPr>
          <a:xfrm>
            <a:off x="586854" y="4443765"/>
            <a:ext cx="5786651" cy="208810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600" b="1" dirty="0" smtClean="0"/>
              <a:t>Why does it work?</a:t>
            </a:r>
          </a:p>
          <a:p>
            <a:pPr fontAlgn="base"/>
            <a:r>
              <a:rPr lang="en-GB" dirty="0" smtClean="0"/>
              <a:t>Dual coding – using images as well as language – aids memory and retention.</a:t>
            </a:r>
          </a:p>
          <a:p>
            <a:pPr fontAlgn="base"/>
            <a:r>
              <a:rPr lang="en-GB" dirty="0" smtClean="0"/>
              <a:t>The </a:t>
            </a:r>
            <a:r>
              <a:rPr lang="en-GB" dirty="0"/>
              <a:t>mental links strengthen the ability to recall individual bits of information. The more links created the tighter the formation and thus the easier the recall of information.</a:t>
            </a:r>
          </a:p>
          <a:p>
            <a:pPr fontAlgn="base"/>
            <a:r>
              <a:rPr lang="en-GB" dirty="0"/>
              <a:t> </a:t>
            </a:r>
            <a:r>
              <a:rPr lang="en-GB" dirty="0" smtClean="0"/>
              <a:t>This </a:t>
            </a:r>
            <a:r>
              <a:rPr lang="en-GB" dirty="0"/>
              <a:t>is very similar to mind-mapping in research but I prefer the term “concept map” as it emphases the need to organise topics and sub-topics as well as the bits of information.</a:t>
            </a:r>
          </a:p>
        </p:txBody>
      </p:sp>
      <p:pic>
        <p:nvPicPr>
          <p:cNvPr id="8" name="Picture 8" descr="mindmap-sm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510526" y="430648"/>
            <a:ext cx="3662730" cy="2747047"/>
          </a:xfrm>
          <a:prstGeom prst="rect">
            <a:avLst/>
          </a:prstGeom>
          <a:noFill/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0526" y="3493827"/>
            <a:ext cx="3662730" cy="2508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892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150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Concept or Mind Mapping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a realistic revision timetable</dc:title>
  <dc:creator>PowellL</dc:creator>
  <cp:lastModifiedBy>PowellL</cp:lastModifiedBy>
  <cp:revision>7</cp:revision>
  <dcterms:created xsi:type="dcterms:W3CDTF">2020-02-09T14:37:48Z</dcterms:created>
  <dcterms:modified xsi:type="dcterms:W3CDTF">2020-02-10T15:22:07Z</dcterms:modified>
</cp:coreProperties>
</file>