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handoutMasterIdLst>
    <p:handoutMasterId r:id="rId9"/>
  </p:handoutMasterIdLst>
  <p:sldIdLst>
    <p:sldId id="263" r:id="rId5"/>
    <p:sldId id="262" r:id="rId6"/>
    <p:sldId id="277" r:id="rId7"/>
    <p:sldId id="278" r:id="rId8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8D9A4-C83B-4534-9E1A-5F3F2463F493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DD8BF-A38C-4BC7-B2CC-F134B5C0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024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k.finance.yahoo.com/?guccounter=1&amp;guce_referrer=aHR0cHM6Ly93d3cuZ29vZ2xlLmNvbS8&amp;guce_referrer_sig=AQAAAFTKFfMgGzMdAN-9K5t4GWHY1I_0v_M8OqSSEeAyx0KGAqjH3qft-lwuMCqNddyBg3g2K737HfySjTwrHsHYdJJtaHWcbaaGJb7MKqXr3MF8GT4c55r227M5nbEDgmF2Gy0hAoESg9iPWuQy7RT9-B4yujuEhyzaz3PQQZl6f-F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Aim: To use our Business knowledge for our </a:t>
            </a:r>
            <a:r>
              <a:rPr lang="en-US" smtClean="0"/>
              <a:t>next </a:t>
            </a:r>
            <a:r>
              <a:rPr lang="en-US" smtClean="0"/>
              <a:t>steps.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To use your business knowledge and skills to identify virtual investment opportunities.</a:t>
            </a:r>
          </a:p>
          <a:p>
            <a:endParaRPr lang="en-US" dirty="0" smtClean="0"/>
          </a:p>
          <a:p>
            <a:r>
              <a:rPr lang="en-US" dirty="0" smtClean="0"/>
              <a:t>Tasks</a:t>
            </a:r>
            <a:r>
              <a:rPr lang="en-US" dirty="0" smtClean="0"/>
              <a:t>:</a:t>
            </a:r>
          </a:p>
          <a:p>
            <a:r>
              <a:rPr lang="en-US" dirty="0" smtClean="0"/>
              <a:t>Consider the theories you might use to identify which PLCs to invest in now (April 2020)</a:t>
            </a:r>
            <a:endParaRPr lang="en-US" dirty="0" smtClean="0"/>
          </a:p>
          <a:p>
            <a:r>
              <a:rPr lang="en-US" dirty="0" smtClean="0"/>
              <a:t>Identify 20 companies you might consider investing and note down your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28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What companies have you identified? </a:t>
            </a:r>
            <a:br>
              <a:rPr lang="en-GB" sz="3600" dirty="0" smtClean="0"/>
            </a:br>
            <a:r>
              <a:rPr lang="en-GB" sz="3600" dirty="0" smtClean="0"/>
              <a:t>Task: Choose </a:t>
            </a:r>
            <a:r>
              <a:rPr lang="en-GB" sz="3600" dirty="0" smtClean="0"/>
              <a:t>20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Low risk: FANG</a:t>
            </a:r>
            <a:endParaRPr lang="en-GB" sz="4800" dirty="0" smtClean="0"/>
          </a:p>
          <a:p>
            <a:r>
              <a:rPr lang="en-US" sz="4800" dirty="0" smtClean="0"/>
              <a:t>Mid risk: Pharma’s</a:t>
            </a:r>
            <a:endParaRPr lang="en-GB" sz="4800" dirty="0" smtClean="0"/>
          </a:p>
          <a:p>
            <a:r>
              <a:rPr lang="en-US" sz="4800" dirty="0" smtClean="0"/>
              <a:t>High risk: Travel and leisure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499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at – what have you learned that might be useful?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Dividend yield</a:t>
            </a:r>
          </a:p>
          <a:p>
            <a:r>
              <a:rPr lang="en-US" dirty="0" smtClean="0"/>
              <a:t>Net debt – is this an issue</a:t>
            </a:r>
          </a:p>
          <a:p>
            <a:r>
              <a:rPr lang="en-US" dirty="0" smtClean="0"/>
              <a:t>Earnings before tax</a:t>
            </a:r>
          </a:p>
          <a:p>
            <a:r>
              <a:rPr lang="en-US" dirty="0" smtClean="0"/>
              <a:t>The market</a:t>
            </a:r>
          </a:p>
          <a:p>
            <a:r>
              <a:rPr lang="en-US" dirty="0" smtClean="0"/>
              <a:t>Social trends - forecasts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70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Have a look on Yahoo finance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Remember this is virtual!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9854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91345DA5CAA54888E9ADC896670D8B" ma:contentTypeVersion="13" ma:contentTypeDescription="Create a new document." ma:contentTypeScope="" ma:versionID="c90a4c236d8e06b2c280f0c331865808">
  <xsd:schema xmlns:xsd="http://www.w3.org/2001/XMLSchema" xmlns:xs="http://www.w3.org/2001/XMLSchema" xmlns:p="http://schemas.microsoft.com/office/2006/metadata/properties" xmlns:ns3="ce68ca67-5bfb-48a1-9cca-999e038fd245" xmlns:ns4="fc0f9e56-dbb8-4195-9e8c-e8bf63aa1d48" targetNamespace="http://schemas.microsoft.com/office/2006/metadata/properties" ma:root="true" ma:fieldsID="c56954629c64022576816764eadd5956" ns3:_="" ns4:_="">
    <xsd:import namespace="ce68ca67-5bfb-48a1-9cca-999e038fd245"/>
    <xsd:import namespace="fc0f9e56-dbb8-4195-9e8c-e8bf63aa1d4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8ca67-5bfb-48a1-9cca-999e038fd2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0f9e56-dbb8-4195-9e8c-e8bf63aa1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F93707-6FA5-4EB7-A3FA-980C9F0A8F68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fc0f9e56-dbb8-4195-9e8c-e8bf63aa1d48"/>
    <ds:schemaRef ds:uri="http://schemas.microsoft.com/office/infopath/2007/PartnerControls"/>
    <ds:schemaRef ds:uri="http://schemas.microsoft.com/office/2006/documentManagement/types"/>
    <ds:schemaRef ds:uri="ce68ca67-5bfb-48a1-9cca-999e038fd24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5A77F57-B0C8-4902-95DE-8C9106C802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68ca67-5bfb-48a1-9cca-999e038fd245"/>
    <ds:schemaRef ds:uri="fc0f9e56-dbb8-4195-9e8c-e8bf63aa1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4C890F-CB02-4647-8036-52D70EA8E8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720</TotalTime>
  <Words>126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Century Gothic</vt:lpstr>
      <vt:lpstr>Wingdings 2</vt:lpstr>
      <vt:lpstr>Quotable</vt:lpstr>
      <vt:lpstr>Aim: To use our Business knowledge for our next steps.</vt:lpstr>
      <vt:lpstr>What companies have you identified?  Task: Choose 20 </vt:lpstr>
      <vt:lpstr>What to look at – what have you learned that might be useful?</vt:lpstr>
      <vt:lpstr>Have a look on Yahoo finance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Aim: Improve exam performance</dc:title>
  <dc:creator>ShephardG</dc:creator>
  <cp:lastModifiedBy>ShephardG</cp:lastModifiedBy>
  <cp:revision>25</cp:revision>
  <cp:lastPrinted>2019-05-08T08:03:56Z</cp:lastPrinted>
  <dcterms:created xsi:type="dcterms:W3CDTF">2018-05-10T14:10:49Z</dcterms:created>
  <dcterms:modified xsi:type="dcterms:W3CDTF">2020-04-30T14:55:59Z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0x0101003891345DA5CAA54888E9ADC896670D8B</vt:lpwstr>
  </property>
</Properties>
</file>