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04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7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3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516E-6B53-0142-BC7E-930A6B93DB8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92C0-7B09-D947-BD34-019E2662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9/1-1" TargetMode="External"/><Relationship Id="rId4" Type="http://schemas.openxmlformats.org/officeDocument/2006/relationships/hyperlink" Target="http://www.learningscientists.org/blog/2016/5/12-1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529" y="2756647"/>
            <a:ext cx="6267824" cy="493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4530" y="2823883"/>
            <a:ext cx="565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http://www.learningscientists.org/blog/2016/9/1-1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530" y="4131235"/>
            <a:ext cx="6267824" cy="493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6824" y="4254962"/>
            <a:ext cx="565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http://www.learningscientists.org/blog/2016/5/12-1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al C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</Words>
  <Application>Microsoft Macintosh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Roma caviglioli</cp:lastModifiedBy>
  <cp:revision>4</cp:revision>
  <dcterms:created xsi:type="dcterms:W3CDTF">2016-08-02T14:55:05Z</dcterms:created>
  <dcterms:modified xsi:type="dcterms:W3CDTF">2016-09-14T18:11:07Z</dcterms:modified>
</cp:coreProperties>
</file>